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717"/>
  </p:normalViewPr>
  <p:slideViewPr>
    <p:cSldViewPr snapToGrid="0" snapToObjects="1">
      <p:cViewPr varScale="1">
        <p:scale>
          <a:sx n="80" d="100"/>
          <a:sy n="80" d="100"/>
        </p:scale>
        <p:origin x="11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Header Placeholder 5">
            <a:extLst>
              <a:ext uri="{FF2B5EF4-FFF2-40B4-BE49-F238E27FC236}">
                <a16:creationId xmlns:a16="http://schemas.microsoft.com/office/drawing/2014/main" xmlns="" id="{290EA7C8-2019-45B0-BEC0-9712B041AB97}"/>
              </a:ext>
            </a:extLst>
          </p:cNvPr>
          <p:cNvSpPr txBox="1">
            <a:spLocks noGrp="1"/>
          </p:cNvSpPr>
          <p:nvPr>
            <p:ph type="hdr" sz="quarter"/>
          </p:nvPr>
        </p:nvSpPr>
        <p:spPr>
          <a:xfrm>
            <a:off x="0" y="0"/>
            <a:ext cx="2976035" cy="456873"/>
          </a:xfrm>
          <a:prstGeom prst="rect">
            <a:avLst/>
          </a:prstGeom>
          <a:noFill/>
          <a:ln>
            <a:noFill/>
          </a:ln>
        </p:spPr>
        <p:txBody>
          <a:bodyPr vert="horz" wrap="none" lIns="80766" tIns="40383" rIns="80766" bIns="40383" anchorCtr="0" compatLnSpc="0">
            <a:noAutofit/>
          </a:bodyPr>
          <a:lstStyle/>
          <a:p>
            <a:pPr hangingPunct="0">
              <a:defRPr sz="1400"/>
            </a:pPr>
            <a:endParaRPr lang="en-US" sz="1300">
              <a:latin typeface="Arial" pitchFamily="18"/>
              <a:ea typeface="SimSun" pitchFamily="2"/>
              <a:cs typeface="Lucida Sans" pitchFamily="2"/>
            </a:endParaRPr>
          </a:p>
        </p:txBody>
      </p:sp>
      <p:sp>
        <p:nvSpPr>
          <p:cNvPr id="7" name="Date Placeholder 6">
            <a:extLst>
              <a:ext uri="{FF2B5EF4-FFF2-40B4-BE49-F238E27FC236}">
                <a16:creationId xmlns:a16="http://schemas.microsoft.com/office/drawing/2014/main" xmlns="" id="{6F2AACDB-ABEA-42BD-B964-BADD07450B6C}"/>
              </a:ext>
            </a:extLst>
          </p:cNvPr>
          <p:cNvSpPr txBox="1">
            <a:spLocks noGrp="1"/>
          </p:cNvSpPr>
          <p:nvPr>
            <p:ph type="dt" sz="quarter" idx="1"/>
          </p:nvPr>
        </p:nvSpPr>
        <p:spPr>
          <a:xfrm>
            <a:off x="3881647" y="0"/>
            <a:ext cx="2976035" cy="456873"/>
          </a:xfrm>
          <a:prstGeom prst="rect">
            <a:avLst/>
          </a:prstGeom>
          <a:noFill/>
          <a:ln>
            <a:noFill/>
          </a:ln>
        </p:spPr>
        <p:txBody>
          <a:bodyPr vert="horz" wrap="none" lIns="80766" tIns="40383" rIns="80766" bIns="40383" anchorCtr="0" compatLnSpc="0">
            <a:noAutofit/>
          </a:bodyPr>
          <a:lstStyle/>
          <a:p>
            <a:pPr algn="r" hangingPunct="0">
              <a:defRPr sz="1400"/>
            </a:pPr>
            <a:endParaRPr lang="en-US" sz="1300">
              <a:latin typeface="Arial" pitchFamily="18"/>
              <a:ea typeface="SimSun" pitchFamily="2"/>
              <a:cs typeface="Lucida Sans" pitchFamily="2"/>
            </a:endParaRPr>
          </a:p>
        </p:txBody>
      </p:sp>
      <p:sp>
        <p:nvSpPr>
          <p:cNvPr id="8" name="Footer Placeholder 7">
            <a:extLst>
              <a:ext uri="{FF2B5EF4-FFF2-40B4-BE49-F238E27FC236}">
                <a16:creationId xmlns:a16="http://schemas.microsoft.com/office/drawing/2014/main" xmlns="" id="{A2338A5C-2B93-4BDA-B99F-A4F5DCAB56EB}"/>
              </a:ext>
            </a:extLst>
          </p:cNvPr>
          <p:cNvSpPr txBox="1">
            <a:spLocks noGrp="1"/>
          </p:cNvSpPr>
          <p:nvPr>
            <p:ph type="ftr" sz="quarter" idx="2"/>
          </p:nvPr>
        </p:nvSpPr>
        <p:spPr>
          <a:xfrm>
            <a:off x="0" y="8686800"/>
            <a:ext cx="2976035" cy="456873"/>
          </a:xfrm>
          <a:prstGeom prst="rect">
            <a:avLst/>
          </a:prstGeom>
          <a:noFill/>
          <a:ln>
            <a:noFill/>
          </a:ln>
        </p:spPr>
        <p:txBody>
          <a:bodyPr vert="horz" wrap="none" lIns="80766" tIns="40383" rIns="80766" bIns="40383" anchor="b" anchorCtr="0" compatLnSpc="0">
            <a:noAutofit/>
          </a:bodyPr>
          <a:lstStyle/>
          <a:p>
            <a:pPr hangingPunct="0">
              <a:defRPr sz="1400"/>
            </a:pPr>
            <a:endParaRPr lang="en-US" sz="1300">
              <a:latin typeface="Arial" pitchFamily="18"/>
              <a:ea typeface="SimSun" pitchFamily="2"/>
              <a:cs typeface="Lucida Sans" pitchFamily="2"/>
            </a:endParaRPr>
          </a:p>
        </p:txBody>
      </p:sp>
      <p:sp>
        <p:nvSpPr>
          <p:cNvPr id="9" name="Slide Number Placeholder 8">
            <a:extLst>
              <a:ext uri="{FF2B5EF4-FFF2-40B4-BE49-F238E27FC236}">
                <a16:creationId xmlns:a16="http://schemas.microsoft.com/office/drawing/2014/main" xmlns="" id="{CB3ED5F6-638D-47E2-80E5-B0580B05F9E6}"/>
              </a:ext>
            </a:extLst>
          </p:cNvPr>
          <p:cNvSpPr txBox="1">
            <a:spLocks noGrp="1"/>
          </p:cNvSpPr>
          <p:nvPr>
            <p:ph type="sldNum" sz="quarter" idx="3"/>
          </p:nvPr>
        </p:nvSpPr>
        <p:spPr>
          <a:xfrm>
            <a:off x="3881647" y="8686800"/>
            <a:ext cx="2976035" cy="456873"/>
          </a:xfrm>
          <a:prstGeom prst="rect">
            <a:avLst/>
          </a:prstGeom>
          <a:noFill/>
          <a:ln>
            <a:noFill/>
          </a:ln>
        </p:spPr>
        <p:txBody>
          <a:bodyPr vert="horz" wrap="none" lIns="80766" tIns="40383" rIns="80766" bIns="40383" anchor="b" anchorCtr="0" compatLnSpc="0">
            <a:noAutofit/>
          </a:bodyPr>
          <a:lstStyle/>
          <a:p>
            <a:pPr algn="r" hangingPunct="0">
              <a:defRPr sz="1400"/>
            </a:pPr>
            <a:fld id="{BDA341F3-D3B6-4FBE-8141-55011ED0A61C}" type="slidenum">
              <a:t>‹#›</a:t>
            </a:fld>
            <a:endParaRPr lang="en-US" sz="1300">
              <a:latin typeface="Arial" pitchFamily="18"/>
              <a:ea typeface="SimSun" pitchFamily="2"/>
              <a:cs typeface="Lucida Sans" pitchFamily="2"/>
            </a:endParaRPr>
          </a:p>
        </p:txBody>
      </p:sp>
      <p:sp>
        <p:nvSpPr>
          <p:cNvPr id="2" name="Header Placeholder 1">
            <a:extLst>
              <a:ext uri="{FF2B5EF4-FFF2-40B4-BE49-F238E27FC236}">
                <a16:creationId xmlns:a16="http://schemas.microsoft.com/office/drawing/2014/main" xmlns="" id="{EB0C3493-15D9-41AB-8891-114B17CD0E0E}"/>
              </a:ext>
            </a:extLst>
          </p:cNvPr>
          <p:cNvSpPr>
            <a:spLocks noGrp="1"/>
          </p:cNvSpPr>
          <p:nvPr>
            <p:ph type="hdr" sz="quarter"/>
          </p:nvPr>
        </p:nvSpPr>
        <p:spPr>
          <a:xfrm>
            <a:off x="1" y="0"/>
            <a:ext cx="2972360" cy="458932"/>
          </a:xfrm>
          <a:prstGeom prst="rect">
            <a:avLst/>
          </a:prstGeom>
        </p:spPr>
        <p:txBody>
          <a:bodyPr vert="horz" lIns="82058" tIns="41029" rIns="82058" bIns="41029" rtlCol="0"/>
          <a:lstStyle>
            <a:lvl1pPr algn="l">
              <a:defRPr sz="1100"/>
            </a:lvl1pPr>
          </a:lstStyle>
          <a:p>
            <a:endParaRPr lang="en-US"/>
          </a:p>
        </p:txBody>
      </p:sp>
      <p:sp>
        <p:nvSpPr>
          <p:cNvPr id="3" name="Date Placeholder 2">
            <a:extLst>
              <a:ext uri="{FF2B5EF4-FFF2-40B4-BE49-F238E27FC236}">
                <a16:creationId xmlns:a16="http://schemas.microsoft.com/office/drawing/2014/main" xmlns="" id="{50B765A7-1ED6-4242-A842-91EB716AD84C}"/>
              </a:ext>
            </a:extLst>
          </p:cNvPr>
          <p:cNvSpPr>
            <a:spLocks noGrp="1"/>
          </p:cNvSpPr>
          <p:nvPr>
            <p:ph type="dt" sz="quarter" idx="1"/>
          </p:nvPr>
        </p:nvSpPr>
        <p:spPr>
          <a:xfrm>
            <a:off x="3884240" y="0"/>
            <a:ext cx="2972360" cy="458932"/>
          </a:xfrm>
          <a:prstGeom prst="rect">
            <a:avLst/>
          </a:prstGeom>
        </p:spPr>
        <p:txBody>
          <a:bodyPr vert="horz" lIns="82058" tIns="41029" rIns="82058" bIns="41029" rtlCol="0"/>
          <a:lstStyle>
            <a:lvl1pPr algn="r">
              <a:defRPr sz="1100"/>
            </a:lvl1pPr>
          </a:lstStyle>
          <a:p>
            <a:fld id="{56E9AD3D-6C63-454A-BA5A-72CE53DECB24}" type="datetimeFigureOut">
              <a:rPr lang="en-US"/>
              <a:t>5/6/20</a:t>
            </a:fld>
            <a:endParaRPr lang="en-US"/>
          </a:p>
        </p:txBody>
      </p:sp>
      <p:sp>
        <p:nvSpPr>
          <p:cNvPr id="4" name="Footer Placeholder 3">
            <a:extLst>
              <a:ext uri="{FF2B5EF4-FFF2-40B4-BE49-F238E27FC236}">
                <a16:creationId xmlns:a16="http://schemas.microsoft.com/office/drawing/2014/main" xmlns="" id="{475A88D5-4690-4A75-9ADF-F1AEFCE52014}"/>
              </a:ext>
            </a:extLst>
          </p:cNvPr>
          <p:cNvSpPr>
            <a:spLocks noGrp="1"/>
          </p:cNvSpPr>
          <p:nvPr>
            <p:ph type="ftr" sz="quarter" idx="2"/>
          </p:nvPr>
        </p:nvSpPr>
        <p:spPr>
          <a:xfrm>
            <a:off x="1" y="8685069"/>
            <a:ext cx="2972360" cy="458932"/>
          </a:xfrm>
          <a:prstGeom prst="rect">
            <a:avLst/>
          </a:prstGeom>
        </p:spPr>
        <p:txBody>
          <a:bodyPr vert="horz" lIns="82058" tIns="41029" rIns="82058" bIns="41029" rtlCol="0" anchor="b"/>
          <a:lstStyle>
            <a:lvl1pPr algn="l">
              <a:defRPr sz="1100"/>
            </a:lvl1pPr>
          </a:lstStyle>
          <a:p>
            <a:endParaRPr lang="en-US"/>
          </a:p>
        </p:txBody>
      </p:sp>
      <p:sp>
        <p:nvSpPr>
          <p:cNvPr id="5" name="Slide Number Placeholder 4">
            <a:extLst>
              <a:ext uri="{FF2B5EF4-FFF2-40B4-BE49-F238E27FC236}">
                <a16:creationId xmlns:a16="http://schemas.microsoft.com/office/drawing/2014/main" xmlns="" id="{6A669B05-B867-471D-857E-324BA608F406}"/>
              </a:ext>
            </a:extLst>
          </p:cNvPr>
          <p:cNvSpPr>
            <a:spLocks noGrp="1"/>
          </p:cNvSpPr>
          <p:nvPr>
            <p:ph type="sldNum" sz="quarter" idx="3"/>
          </p:nvPr>
        </p:nvSpPr>
        <p:spPr>
          <a:xfrm>
            <a:off x="3884240" y="8685069"/>
            <a:ext cx="2972360" cy="458932"/>
          </a:xfrm>
          <a:prstGeom prst="rect">
            <a:avLst/>
          </a:prstGeom>
        </p:spPr>
        <p:txBody>
          <a:bodyPr vert="horz" lIns="82058" tIns="41029" rIns="82058" bIns="41029" rtlCol="0" anchor="b"/>
          <a:lstStyle>
            <a:lvl1pPr algn="r">
              <a:defRPr sz="1100"/>
            </a:lvl1pPr>
          </a:lstStyle>
          <a:p>
            <a:fld id="{6DD6FD7A-57FD-4CE2-8BA8-639E605D1298}" type="slidenum">
              <a:t>‹#›</a:t>
            </a:fld>
            <a:endParaRPr lang="en-US"/>
          </a:p>
        </p:txBody>
      </p:sp>
    </p:spTree>
    <p:extLst>
      <p:ext uri="{BB962C8B-B14F-4D97-AF65-F5344CB8AC3E}">
        <p14:creationId xmlns:p14="http://schemas.microsoft.com/office/powerpoint/2010/main" val="1378082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474B-D294-4670-8221-AFD61ADF2AFD}" type="datetimeFigureOut">
              <a:rPr lang="en-US"/>
              <a:t>5/6/20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Image Placeholder 7">
            <a:extLst>
              <a:ext uri="{FF2B5EF4-FFF2-40B4-BE49-F238E27FC236}">
                <a16:creationId xmlns:a16="http://schemas.microsoft.com/office/drawing/2014/main" xmlns="" id="{15D1AF56-AA71-46D1-8F4D-08CFEEF2C237}"/>
              </a:ext>
            </a:extLst>
          </p:cNvPr>
          <p:cNvSpPr>
            <a:spLocks noGrp="1" noRot="1" noChangeAspect="1"/>
          </p:cNvSpPr>
          <p:nvPr>
            <p:ph type="sldImg" idx="2"/>
          </p:nvPr>
        </p:nvSpPr>
        <p:spPr>
          <a:xfrm>
            <a:off x="1371599" y="764280"/>
            <a:ext cx="5028480" cy="3771360"/>
          </a:xfrm>
          <a:prstGeom prst="rect">
            <a:avLst/>
          </a:prstGeom>
          <a:noFill/>
          <a:ln>
            <a:noFill/>
            <a:prstDash val="solid"/>
          </a:ln>
        </p:spPr>
      </p:sp>
      <p:sp>
        <p:nvSpPr>
          <p:cNvPr id="9" name="Notes Placeholder 8">
            <a:extLst>
              <a:ext uri="{FF2B5EF4-FFF2-40B4-BE49-F238E27FC236}">
                <a16:creationId xmlns:a16="http://schemas.microsoft.com/office/drawing/2014/main" xmlns="" id="{D67EE5E8-6F4F-4C2F-AB90-B4F1CF7E1DE1}"/>
              </a:ext>
            </a:extLst>
          </p:cNvPr>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10" name="Header Placeholder 9">
            <a:extLst>
              <a:ext uri="{FF2B5EF4-FFF2-40B4-BE49-F238E27FC236}">
                <a16:creationId xmlns:a16="http://schemas.microsoft.com/office/drawing/2014/main" xmlns="" id="{4C863B28-D0E8-4645-AD7A-696D1F108746}"/>
              </a:ext>
            </a:extLst>
          </p:cNvPr>
          <p:cNvSpPr txBox="1">
            <a:spLocks noGrp="1"/>
          </p:cNvSpPr>
          <p:nvPr>
            <p:ph type="hdr" sz="quarter"/>
          </p:nvPr>
        </p:nvSpPr>
        <p:spPr>
          <a:xfrm>
            <a:off x="0" y="0"/>
            <a:ext cx="3372840" cy="502560"/>
          </a:xfrm>
          <a:prstGeom prst="rect">
            <a:avLst/>
          </a:prstGeom>
          <a:noFill/>
          <a:ln>
            <a:noFill/>
          </a:ln>
        </p:spPr>
        <p:txBody>
          <a:bodyPr lIns="0" tIns="0" rIns="0" bIns="0" anchorCtr="0">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11" name="Date Placeholder 10">
            <a:extLst>
              <a:ext uri="{FF2B5EF4-FFF2-40B4-BE49-F238E27FC236}">
                <a16:creationId xmlns:a16="http://schemas.microsoft.com/office/drawing/2014/main" xmlns="" id="{CC4712CE-AD13-4AE8-A9D3-3EA375A21303}"/>
              </a:ext>
            </a:extLst>
          </p:cNvPr>
          <p:cNvSpPr txBox="1">
            <a:spLocks noGrp="1"/>
          </p:cNvSpPr>
          <p:nvPr>
            <p:ph type="dt" idx="1"/>
          </p:nvPr>
        </p:nvSpPr>
        <p:spPr>
          <a:xfrm>
            <a:off x="4399200" y="0"/>
            <a:ext cx="3372840" cy="502560"/>
          </a:xfrm>
          <a:prstGeom prst="rect">
            <a:avLst/>
          </a:prstGeom>
          <a:noFill/>
          <a:ln>
            <a:noFill/>
          </a:ln>
        </p:spPr>
        <p:txBody>
          <a:bodyPr lIns="0" tIns="0" rIns="0" bIns="0" anchorCtr="0">
            <a:noAutofit/>
          </a:bodyPr>
          <a:lstStyle>
            <a:lvl1pPr lvl="0" algn="r"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12" name="Footer Placeholder 11">
            <a:extLst>
              <a:ext uri="{FF2B5EF4-FFF2-40B4-BE49-F238E27FC236}">
                <a16:creationId xmlns:a16="http://schemas.microsoft.com/office/drawing/2014/main" xmlns="" id="{1D8E151B-A945-457A-BDB5-55B89BB2966C}"/>
              </a:ext>
            </a:extLst>
          </p:cNvPr>
          <p:cNvSpPr txBox="1">
            <a:spLocks noGrp="1"/>
          </p:cNvSpPr>
          <p:nvPr>
            <p:ph type="ftr" sz="quarter" idx="4"/>
          </p:nvPr>
        </p:nvSpPr>
        <p:spPr>
          <a:xfrm>
            <a:off x="0" y="9555480"/>
            <a:ext cx="3372840" cy="502560"/>
          </a:xfrm>
          <a:prstGeom prst="rect">
            <a:avLst/>
          </a:prstGeom>
          <a:noFill/>
          <a:ln>
            <a:noFill/>
          </a:ln>
        </p:spPr>
        <p:txBody>
          <a:bodyPr lIns="0" tIns="0" rIns="0" bIns="0" anchor="b" anchorCtr="0">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13" name="Slide Number Placeholder 12">
            <a:extLst>
              <a:ext uri="{FF2B5EF4-FFF2-40B4-BE49-F238E27FC236}">
                <a16:creationId xmlns:a16="http://schemas.microsoft.com/office/drawing/2014/main" xmlns="" id="{011AB6C6-1223-4D74-9797-0D519B9F7EDA}"/>
              </a:ext>
            </a:extLst>
          </p:cNvPr>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noAutofit/>
          </a:bodyPr>
          <a:lstStyle>
            <a:lvl1pPr lvl="0" algn="r" rtl="0" hangingPunct="0">
              <a:buNone/>
              <a:tabLst/>
              <a:defRPr lang="en-US" sz="1400" kern="1200">
                <a:latin typeface="Times New Roman" pitchFamily="18"/>
                <a:ea typeface="Arial Unicode MS" pitchFamily="2"/>
                <a:cs typeface="Tahoma" pitchFamily="2"/>
              </a:defRPr>
            </a:lvl1pPr>
          </a:lstStyle>
          <a:p>
            <a:pPr lvl="0"/>
            <a:fld id="{B93CC9FD-8C57-48EE-B603-AE2EEBE81A24}" type="slidenum">
              <a:t>‹#›</a:t>
            </a:fld>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1B9D4-8574-4AA6-AD8F-6DEFB9A1174A}" type="slidenum">
              <a:t>‹#›</a:t>
            </a:fld>
            <a:endParaRPr lang="en-US"/>
          </a:p>
        </p:txBody>
      </p:sp>
    </p:spTree>
    <p:extLst>
      <p:ext uri="{BB962C8B-B14F-4D97-AF65-F5344CB8AC3E}">
        <p14:creationId xmlns:p14="http://schemas.microsoft.com/office/powerpoint/2010/main" val="1172945161"/>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SimSun"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E20472C5-DA1E-46B4-8CDB-2027CD70EC90}"/>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6FB9D206-2FB9-4128-933F-D41F547F0B46}"/>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CFF4F79-7D04-4E41-A43D-08F9F9C1E424}"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A8BA14CC-2439-4082-9F84-004BF8247163}"/>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EBF93FF-FF91-4D41-8FB2-68DF7265C76E}"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7858F032-43D0-4AB0-A2DC-6BC2915CE0B6}"/>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4575DBB8-967F-4123-8048-081ABEE070FB}"/>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5E990B83-E1C7-485D-88B6-693DA97051AE}"/>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C585DCED-2CEE-42D6-B9EF-4D61D3044D44}"/>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01FB54C-026C-4FE6-914D-2CFBAF0AF9BE}"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3B6E738D-65A1-40C6-9DFF-63E877EEDBBD}"/>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3736158-2F3F-4DD3-BCC9-518F1773F5E4}"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914D420A-5AB0-451A-88FA-F5DBA454448A}"/>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473D42DD-56D1-498A-8FC3-BE5A3E58287C}"/>
              </a:ext>
            </a:extLst>
          </p:cNvPr>
          <p:cNvSpPr txBox="1">
            <a:spLocks noGrp="1"/>
          </p:cNvSpPr>
          <p:nvPr>
            <p:ph type="body" sz="quarter" idx="1"/>
          </p:nvPr>
        </p:nvSpPr>
        <p:spPr>
          <a:xfrm>
            <a:off x="777239" y="4777560"/>
            <a:ext cx="6217560" cy="4525920"/>
          </a:xfrm>
          <a:noFill/>
          <a:ln>
            <a:noFill/>
          </a:ln>
        </p:spPr>
        <p:txBody>
          <a:bodyPr lIns="0" tIns="0" rIns="0" bIns="0"/>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8F62C2E4-622D-4092-BD7E-BEC829F1F414}"/>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2DEB645C-AD68-47CB-B7F3-8AE4D34A3C26}"/>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D2B970B-1A02-4268-8666-E77B41B8CA08}"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7124EF9B-BD25-4684-BEF8-2D274188BFFF}"/>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2976460-3097-44AF-8EA9-0BAEF31A1661}"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CF3B40DD-5A8C-40FD-BF91-FDFD15A1FE8C}"/>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1194DE89-59A5-4B25-AFA1-CBA424A8E89E}"/>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8DDD1C9D-DAE8-4F53-A6ED-8CBEB9226EAF}"/>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E1DCDEA8-E47B-40A4-861D-E02B3BF038B1}"/>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59A0FC8-837B-4F0B-BBBF-138D65E933D7}"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F763F68D-16AA-4036-9C0F-70B04AE7B8B7}"/>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50D11BF-C5DF-42DA-8180-945E55E4D478}"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57B896AF-DA8F-4325-98E1-9D86D8982C09}"/>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892B3748-BD64-4B5F-BCC8-8D021CEA352D}"/>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441F5C5A-E2FF-48CB-8BA7-F7539EE771C2}"/>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1516EA88-BF54-4E40-8539-2BE622754C1E}"/>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BA88F27-ED42-4004-960A-93493E615D3A}"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D680C79D-53FB-47BC-8A3E-AA5D79ED4C63}"/>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08684FD-101A-4D92-9C36-97C57F0F7FCE}"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A25E56A6-DD80-4DDA-B1DD-59E67D1FED79}"/>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6809D047-87B3-4482-9EC8-C12A4DD5B827}"/>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E0302740-244B-4311-886A-B8B5B6E6493D}"/>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A75B8A97-488A-401D-9B1D-9CF9A28C8432}"/>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30B66CC-AC41-4231-B11C-6505591A01FB}"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18DD8B39-21BA-4444-950B-212F2676F036}"/>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CEDE174-81FA-4EBE-88C4-F9AA76CEEF17}"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690D975E-6007-4844-884C-CD54A0F929BD}"/>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CB888731-908F-4E41-9BD2-575D6B2284E1}"/>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C7047A80-626B-49A9-B529-BBA09F82FDD3}"/>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01C7F076-D304-4722-A061-82062829B162}"/>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EDC2310-4E2C-4CCC-877D-12DB4A08B262}"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DC8708F6-142B-45CA-A2A9-D611E1041BE6}"/>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4D5E3A4-C711-4B1E-8B89-C38AE454B376}"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66CA315B-8EEF-4D2B-BC4A-6312EEBBC6B1}"/>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51F19769-8A99-4A41-9E06-651665A09B05}"/>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57ED0EBB-32EE-4080-8177-72718A2E1D9E}"/>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1842EA7C-A5C2-4FDD-88DE-44FB224C37EB}"/>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7743F95-AAA9-4FFA-89A4-162D2E826BB2}"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21B04EFF-68CC-416F-8023-9A099A874F5D}"/>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DBDBD59-3FE4-4215-8E4F-9E52AD4520DA}"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9D4DB8D1-48E0-4A76-8354-FE52C480C97F}"/>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93A0B130-0446-4359-B1D1-B442373B0DEE}"/>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55B6081D-C6B9-4675-A1EC-D40E99C2523A}"/>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87E378F8-C1F4-4CD1-9345-A1AE0F34D683}"/>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0A9D599-6251-4891-B53D-AE2B4017FECB}"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546FB47C-9195-49BA-865A-D1B84AC07706}"/>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72A7B4C-8999-486D-B5DF-283EC775A074}"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5C19F079-5C82-4CE4-8E69-4F128DE3DC35}"/>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1E700992-8CFE-4891-93B8-DE0AF5D4715E}"/>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A01DE3A-7E0C-4AF8-882D-C00E96DD007C}"/>
              </a:ext>
            </a:extLst>
          </p:cNvPr>
          <p:cNvSpPr txBox="1">
            <a:spLocks noGrp="1"/>
          </p:cNvSpPr>
          <p:nvPr/>
        </p:nvSpPr>
        <p:spPr>
          <a:xfrm>
            <a:off x="0" y="0"/>
            <a:ext cx="360" cy="360"/>
          </a:xfrm>
          <a:prstGeom prst="rect">
            <a:avLst/>
          </a:prstGeom>
          <a:noFill/>
          <a:ln/>
        </p:spPr>
        <p:txBody>
          <a:bodyPr wrap="square" lIns="90000" tIns="45000" rIns="90000" bIns="45000" anchor="t"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fld id="{F6FD64FC-77CC-439D-9678-E2393D69DDD0}" type="slidenum">
              <a:rPr kumimoji="0" lang="en-US" sz="1800" b="0" i="0" u="none" strike="noStrike" kern="1200" cap="none" spc="0" normalizeH="0" baseline="0" noProof="0" smtClean="0">
                <a:ln>
                  <a:noFill/>
                </a:ln>
                <a:solidFill>
                  <a:srgbClr val="000000"/>
                </a:solidFill>
                <a:effectLst/>
                <a:uLnTx/>
                <a:uFillTx/>
                <a:latin typeface="+mn-lt" pitchFamily="18"/>
                <a:ea typeface="+mn-ea" pitchFamily="2"/>
                <a:cs typeface="+mn-cs" pitchFamily="2"/>
              </a:rPr>
              <a:pPr marL="0" marR="0" lvl="0" indent="0" algn="l" defTabSz="914400" rtl="0" eaLnBrk="1" fontAlgn="auto" latinLnBrk="0" hangingPunct="0">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srgbClr val="000000"/>
              </a:solidFill>
              <a:effectLst/>
              <a:uLnTx/>
              <a:uFillTx/>
              <a:latin typeface="+mn-lt" pitchFamily="18"/>
              <a:ea typeface="+mn-ea" pitchFamily="2"/>
              <a:cs typeface="+mn-cs" pitchFamily="2"/>
            </a:endParaRPr>
          </a:p>
        </p:txBody>
      </p:sp>
      <p:sp>
        <p:nvSpPr>
          <p:cNvPr id="6" name="Date Placeholder 2">
            <a:extLst>
              <a:ext uri="{FF2B5EF4-FFF2-40B4-BE49-F238E27FC236}">
                <a16:creationId xmlns:a16="http://schemas.microsoft.com/office/drawing/2014/main" xmlns="" id="{C09702E9-F301-4960-A954-828C7B75C019}"/>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12">
            <a:extLst>
              <a:ext uri="{FF2B5EF4-FFF2-40B4-BE49-F238E27FC236}">
                <a16:creationId xmlns:a16="http://schemas.microsoft.com/office/drawing/2014/main" xmlns="" id="{2867D871-5D64-40D5-A45D-94BA4E08D057}"/>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0AA9974-7F69-495F-A408-6FB45D274F9C}"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2" name="Slide Number Placeholder 6">
            <a:extLst>
              <a:ext uri="{FF2B5EF4-FFF2-40B4-BE49-F238E27FC236}">
                <a16:creationId xmlns:a16="http://schemas.microsoft.com/office/drawing/2014/main" xmlns="" id="{A4A479E7-7E75-4CCA-A98B-4955EEEAAAC7}"/>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8BCAD41-5382-4E32-93C6-261F5729EA95}"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553CB6EB-4778-49AA-88D3-30B969BE17CD}"/>
              </a:ext>
            </a:extLst>
          </p:cNvPr>
          <p:cNvSpPr>
            <a:spLocks noGrp="1" noRot="1" noChangeAspect="1" noResize="1"/>
          </p:cNvSpPr>
          <p:nvPr>
            <p:ph type="sldImg"/>
          </p:nvPr>
        </p:nvSpPr>
        <p:spPr>
          <a:xfrm>
            <a:off x="0" y="0"/>
            <a:ext cx="0" cy="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C89DD544-05C1-4525-9901-BA16E4997A36}"/>
              </a:ext>
            </a:extLst>
          </p:cNvPr>
          <p:cNvSpPr txBox="1">
            <a:spLocks noGrp="1"/>
          </p:cNvSpPr>
          <p:nvPr>
            <p:ph type="body" sz="quarter" idx="1"/>
          </p:nvPr>
        </p:nvSpPr>
        <p:spPr>
          <a:xfrm>
            <a:off x="0" y="0"/>
            <a:ext cx="360" cy="360"/>
          </a:xfrm>
          <a:noFill/>
          <a:ln>
            <a:noFill/>
          </a:ln>
        </p:spPr>
        <p:txBody>
          <a:bodyPr wrap="square" lIns="90000" tIns="45000" rIns="90000" bIns="45000" anchor="t">
            <a:noAutofit/>
          </a:bodyPr>
          <a:lstStyle/>
          <a:p>
            <a:pPr lv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87892FD3-1C70-4A11-B0AC-C85DA6E5393C}"/>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3DA2879A-B50E-4ADF-99D5-413418E99A03}"/>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687DBD4-E1A8-4614-AE3D-A650AC631233}"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1103A06E-F5C7-47FE-99C0-3AB65A9D5F86}"/>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71D1F65-F27E-42DC-BA07-729263D6933D}"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F88E39D8-B2F2-4C03-8E79-423E5F5AE0C1}"/>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4C3A2F79-DB4A-4B86-8BFE-3E7C835B3DB7}"/>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20376747-A9CA-43B5-9BA8-125D264D07AA}"/>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06EEDBC9-230F-4608-AFB4-471237EF0613}"/>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FF79B0C-46FA-4AEA-AB98-E39084C4562E}"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9BAEB521-37C6-4CD6-9010-7E2C71ECB952}"/>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D1F06C4-B12C-49F7-AA73-469CFFEA01D9}"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7E47C740-FCCC-48D3-AF57-BB97377F232D}"/>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4A385B50-FB2C-4246-86E0-4DC2A14B9A19}"/>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50959A23-B2D2-424B-AB06-93A13EBB7CEF}"/>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E0D07B7D-CD35-469C-A366-44795200A655}"/>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77E3A9D-E848-46CC-8ECC-297F678A0E38}"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7B85D63B-A403-4202-B6DC-997FFD5A5D12}"/>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2795FD4-CC20-40A5-813B-AD1C333C0965}"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B0871B4D-7757-4C57-97D8-236D406CEA20}"/>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1DB68BAC-3D6F-4B0C-A95F-098BE2B2D9D3}"/>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94C8D543-1767-4BB3-8EA2-89270B0BE7E6}"/>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AD91A85A-5886-46A3-8CAA-47AFA3D69D13}"/>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FB4DA7D-1A19-406A-833A-CDD10DBF4F94}"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5D48EE57-CA2C-4574-810A-ADED7B0C6943}"/>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3E34D76-07D6-4310-94C5-9FEFEE043807}"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3554C362-A6F8-4749-B84C-16F27E73DAD3}"/>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07105241-2C33-4D4C-BC77-8CC9EBCC1E27}"/>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33B61299-0C95-4EB3-96E1-E43120D4DA23}"/>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008C4F20-627F-45F2-8CE4-2FCD14D6875A}"/>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09125B9-C156-42BE-880F-C24D40897E5D}"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18256ED5-3A2F-415E-BF5C-1A5A071F4A33}"/>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CED8CAD-BB44-48F6-AA78-252533990370}"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8A3D9023-AEBD-44A3-8BA1-208B8D3A236A}"/>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2522D421-A167-4077-9463-2F1831A858D0}"/>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A85B90F7-CDEE-4C10-9921-98B16AAFBFCD}"/>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F87F8043-44A8-49BA-AA4E-BAAEDEA1609A}"/>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6909A9D-F898-4D76-A999-A671AD6AFACF}"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483C4140-A1BF-4353-A324-607543818FEC}"/>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61A83F2-B19F-4F21-95D7-5D3F51B5A301}"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057B4A29-3744-4E47-B9F4-D89C89BDE84E}"/>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1573E34B-3E0B-44FE-96E4-3F0B25533EB0}"/>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A98AA9FF-7EB4-4368-AD44-F83A42170E3E}"/>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065E459F-44C4-4C29-84FC-AC7DE54709BB}"/>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A736B45-F2DD-46B6-81F0-40EE95E0E82C}"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0FAC2F94-ADA8-49A8-A8D2-D64E14846178}"/>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BF8747E-DF7D-469C-8794-185CF555E95D}"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1DE74C5D-2A13-4921-88E0-A5034F572FF1}"/>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355DD92E-A2C8-41BF-B71C-BA3339EE36B2}"/>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3582E7C9-3D17-40E6-9E6E-F60FD9D13778}"/>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01E3DB61-A5A9-4BA5-BF93-0DB464D562A8}"/>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910B891-ED56-4FF5-9653-DD15FEB12DE0}"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73EF7863-6E65-46D4-BCBA-89C5EB23CB8D}"/>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62EE9C1-495C-475E-B075-CCC06444A65E}"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6F362E4E-D481-4784-9820-7534D983F654}"/>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C085DEFB-7240-4621-BD14-CC12711F1253}"/>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DCF9960B-38A6-45E1-8764-942A90FD5371}"/>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999702D0-A5AA-49F0-9ED2-A33C98862BC4}"/>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1275EF7-684D-435C-8082-6B0D31F5DAB4}"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D8D8DBC3-B85F-4CAB-AB07-AF5120B35174}"/>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25DAA1E-048C-4EA3-9D39-B7C4C1080B53}"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56D292AC-B3EC-4D6C-9D6B-87EF8672151C}"/>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81247B51-91E1-4439-84D5-F59CE48963E1}"/>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EDC24BC2-918E-4A1C-A824-1030EE5C051A}"/>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62A00DF2-F15B-42ED-A5D7-C49BABD01208}"/>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6529A76-B02E-4227-A0CA-754D211A6FD7}"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C5C7E0DC-B715-42A9-B070-E33C1B1DDAF3}"/>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F71EE0B-C48A-43F7-8012-6185A9F0EF87}"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5D15FB15-46CD-444A-8C73-5152E520F326}"/>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24D74744-C887-482C-A78B-5CD09A9755FE}"/>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4DD00699-03ED-4C9D-8D2E-B5FFB64A8011}"/>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B923BE67-D8C8-4BB2-877E-DDE8C8AEBA92}"/>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9C922B1-CE9B-464D-8286-650717C6E576}"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44C56E0B-FBD8-4F2D-9164-29B3A18DA191}"/>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88DCB68-E8C6-4D3F-9F73-DD0481909E38}"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05CC3DF7-28C8-4C8D-A843-AAFC71807F7A}"/>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D7D11841-B9ED-4594-9FAC-880A41A40912}"/>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91D4204D-61E7-4F7C-A1C6-269A2E856EA6}"/>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B8A715F3-7467-4B31-868B-7997418F3791}"/>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D68425B-E4CE-4DF9-829D-6FABEC75BE1E}"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5F9978B7-2F62-4E8F-8697-1B640A617C7F}"/>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25A4C83-24FD-4FCB-B30B-154F58A00576}"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E2DD3C11-665B-4145-924B-82D41D277D36}"/>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5767CEE1-D284-4BFD-BCE4-00D7AD2BDD8A}"/>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6FC1E50E-E36A-401D-84E7-F5D00D1874F5}"/>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AB95D05F-7130-4D56-8109-4A754A18781E}"/>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671AEC4-A64B-4EF7-A185-98823A47B189}"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515B901E-5C86-47FE-BC71-7B60F0E85752}"/>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4C17E4E-DC4B-471A-B653-6646022B24DC}"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81424838-23AD-4952-AD5D-09BFB6D7D07E}"/>
              </a:ext>
            </a:extLst>
          </p:cNvPr>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B6CDF129-E413-4B0A-9B90-38D340862DA2}"/>
              </a:ext>
            </a:extLst>
          </p:cNvPr>
          <p:cNvSpPr txBox="1">
            <a:spLocks noGrp="1"/>
          </p:cNvSpPr>
          <p:nvPr>
            <p:ph type="body" sz="quarter" idx="1"/>
          </p:nvPr>
        </p:nvSpPr>
        <p:spPr>
          <a:xfrm>
            <a:off x="777239" y="4777560"/>
            <a:ext cx="6217560" cy="4526280"/>
          </a:xfrm>
          <a:noFill/>
          <a:ln>
            <a:noFill/>
          </a:ln>
        </p:spPr>
        <p:txBody>
          <a:bodyPr lIns="0" tIns="0" rIns="0" bIns="0"/>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559DED4-A90E-4FD4-9F68-72A1C7B92124}"/>
              </a:ext>
            </a:extLst>
          </p:cNvPr>
          <p:cNvSpPr txBox="1">
            <a:spLocks noGrp="1"/>
          </p:cNvSpPr>
          <p:nvPr/>
        </p:nvSpPr>
        <p:spPr>
          <a:xfrm>
            <a:off x="0" y="0"/>
            <a:ext cx="360" cy="360"/>
          </a:xfrm>
          <a:prstGeom prst="rect">
            <a:avLst/>
          </a:prstGeom>
          <a:noFill/>
          <a:ln/>
        </p:spPr>
        <p:txBody>
          <a:bodyPr wrap="square" lIns="90000" tIns="45000" rIns="90000" bIns="45000" anchor="t"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fld id="{A0E41A95-F9CD-4D46-A3F6-BB6D37F5793C}" type="slidenum">
              <a:rPr kumimoji="0" lang="en-US" sz="1800" b="0" i="0" u="none" strike="noStrike" kern="1200" cap="none" spc="0" normalizeH="0" baseline="0" noProof="0" smtClean="0">
                <a:ln>
                  <a:noFill/>
                </a:ln>
                <a:solidFill>
                  <a:srgbClr val="000000"/>
                </a:solidFill>
                <a:effectLst/>
                <a:uLnTx/>
                <a:uFillTx/>
                <a:latin typeface="+mn-lt" pitchFamily="18"/>
                <a:ea typeface="+mn-ea" pitchFamily="2"/>
                <a:cs typeface="+mn-cs" pitchFamily="2"/>
              </a:rPr>
              <a:pPr marL="0" marR="0" lvl="0" indent="0" algn="l" defTabSz="914400" rtl="0" eaLnBrk="1" fontAlgn="auto" latinLnBrk="0" hangingPunct="0">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rgbClr val="000000"/>
              </a:solidFill>
              <a:effectLst/>
              <a:uLnTx/>
              <a:uFillTx/>
              <a:latin typeface="+mn-lt" pitchFamily="18"/>
              <a:ea typeface="+mn-ea" pitchFamily="2"/>
              <a:cs typeface="+mn-cs" pitchFamily="2"/>
            </a:endParaRPr>
          </a:p>
        </p:txBody>
      </p:sp>
      <p:sp>
        <p:nvSpPr>
          <p:cNvPr id="6" name="Date Placeholder 2">
            <a:extLst>
              <a:ext uri="{FF2B5EF4-FFF2-40B4-BE49-F238E27FC236}">
                <a16:creationId xmlns:a16="http://schemas.microsoft.com/office/drawing/2014/main" xmlns="" id="{9CCE99C9-F3BA-4ADB-97CB-7E9F19A9862B}"/>
              </a:ext>
            </a:extLst>
          </p:cNvPr>
          <p:cNvSpPr txBox="1">
            <a:spLocks noGrp="1"/>
          </p:cNvSpPr>
          <p:nvPr/>
        </p:nvSpPr>
        <p:spPr>
          <a:xfrm>
            <a:off x="3884613" y="0"/>
            <a:ext cx="2971800" cy="458788"/>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102474B-D294-4670-8221-AFD61ADF2AFD}"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12">
            <a:extLst>
              <a:ext uri="{FF2B5EF4-FFF2-40B4-BE49-F238E27FC236}">
                <a16:creationId xmlns:a16="http://schemas.microsoft.com/office/drawing/2014/main" xmlns="" id="{F4E649A3-6EFB-4D1F-A463-80D82FA71A5E}"/>
              </a:ext>
            </a:extLst>
          </p:cNvPr>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27966A8-4820-4447-B226-29699257396A}"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2" name="Slide Number Placeholder 6">
            <a:extLst>
              <a:ext uri="{FF2B5EF4-FFF2-40B4-BE49-F238E27FC236}">
                <a16:creationId xmlns:a16="http://schemas.microsoft.com/office/drawing/2014/main" xmlns="" id="{DD437E60-586C-451B-9BFF-F6CC0C0346EC}"/>
              </a:ext>
            </a:extLst>
          </p:cNvPr>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BEF2F70-C39D-4A3B-B62C-0B8C3CCB92C1}"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1C8A5D5A-5FE8-4757-A2E5-DA137CAA26B1}"/>
              </a:ext>
            </a:extLst>
          </p:cNvPr>
          <p:cNvSpPr>
            <a:spLocks noGrp="1" noRot="1" noChangeAspect="1" noResize="1"/>
          </p:cNvSpPr>
          <p:nvPr>
            <p:ph type="sldImg"/>
          </p:nvPr>
        </p:nvSpPr>
        <p:spPr>
          <a:xfrm>
            <a:off x="0" y="0"/>
            <a:ext cx="0" cy="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BD604AEA-CD7B-40E0-8807-E3A04DC65B92}"/>
              </a:ext>
            </a:extLst>
          </p:cNvPr>
          <p:cNvSpPr txBox="1">
            <a:spLocks noGrp="1"/>
          </p:cNvSpPr>
          <p:nvPr>
            <p:ph type="body" sz="quarter" idx="1"/>
          </p:nvPr>
        </p:nvSpPr>
        <p:spPr>
          <a:xfrm>
            <a:off x="0" y="0"/>
            <a:ext cx="360" cy="360"/>
          </a:xfrm>
          <a:noFill/>
          <a:ln>
            <a:noFill/>
          </a:ln>
        </p:spPr>
        <p:txBody>
          <a:bodyPr wrap="square" lIns="90000" tIns="45000" rIns="90000" bIns="45000" anchor="t">
            <a:noAutofit/>
          </a:bodyPr>
          <a:lstStyle/>
          <a:p>
            <a:pPr lvl="0"/>
            <a:r>
              <a:rPr lang="en-US"/>
              <a:t>1.  This cookie is done just right. It is pictured to compare with the rest.</a:t>
            </a:r>
            <a:br>
              <a:rPr lang="en-US"/>
            </a:br>
            <a:r>
              <a:rPr lang="en-US"/>
              <a:t>2.  This dough was not refrigerated.  It is still good but a little flatter than it should be.</a:t>
            </a:r>
            <a:br>
              <a:rPr lang="en-US"/>
            </a:br>
            <a:r>
              <a:rPr lang="en-US"/>
              <a:t>3.  This dough contained too much flour and did not spread much at all. It is interesting to note that the dough looked identical to the correct dough, but was much stiffer and drier. </a:t>
            </a:r>
            <a:br>
              <a:rPr lang="en-US"/>
            </a:br>
            <a:r>
              <a:rPr lang="en-US"/>
              <a:t>4.  This dough had too little flour.  It spread too much and didn’t bake evenly.</a:t>
            </a:r>
            <a:br>
              <a:rPr lang="en-US"/>
            </a:br>
            <a:r>
              <a:rPr lang="en-US"/>
              <a:t>5.  This dough was over-mixed.  It had a poor color, baked flat and had a strange consistency.</a:t>
            </a:r>
            <a:br>
              <a:rPr lang="en-US"/>
            </a:br>
            <a:r>
              <a:rPr lang="en-US"/>
              <a:t>6.  This dough was formed too small.  It was overcooked at eight minutes. It is fine to make smaller cookies, just bake them for less time. </a:t>
            </a:r>
            <a:br>
              <a:rPr lang="en-US"/>
            </a:br>
            <a:r>
              <a:rPr lang="en-US"/>
              <a:t>7.  This dough was formed too large.  The outsides were done while the middle was too high and underdone.</a:t>
            </a:r>
            <a:br>
              <a:rPr lang="en-US"/>
            </a:br>
            <a:r>
              <a:rPr lang="en-US"/>
              <a:t>8.  This dough was baked in an oven 25 degrees too hot.  The outside was overdone and the inside was slightly underdone.</a:t>
            </a:r>
            <a:br>
              <a:rPr lang="en-US"/>
            </a:br>
            <a:r>
              <a:rPr lang="en-US"/>
              <a:t>9.  This dough was baked in an oven 25 degrees too cool.  It fell flat and became too crisp without much of an inside.</a:t>
            </a:r>
            <a:br>
              <a:rPr lang="en-US"/>
            </a:br>
            <a:r>
              <a:rPr lang="en-US"/>
              <a:t>10.  This dough was frozen when baked.  It took longer to bake and didn’t cook as evenly.  To use frozen dough, set on cookie sheet at room temperature while oven is preheating, 15-20 minutes.  It takes the frost off and bakes perfectly.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492A7-B65B-4F91-9DA5-3424B62CD4F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41D7B62-2F5C-448C-8CCE-2B73C6AC2C2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544FAE2-1816-4CAD-BBD4-E8AFC9607489}"/>
              </a:ext>
            </a:extLst>
          </p:cNvPr>
          <p:cNvSpPr>
            <a:spLocks noGrp="1"/>
          </p:cNvSpPr>
          <p:nvPr>
            <p:ph type="dt" sz="half" idx="10"/>
          </p:nvPr>
        </p:nvSpPr>
        <p:spPr>
          <a:xfrm>
            <a:off x="457200" y="6356520"/>
            <a:ext cx="2133360" cy="364679"/>
          </a:xfrm>
        </p:spPr>
        <p:txBody>
          <a:bodyPr/>
          <a:lstStyle/>
          <a:p>
            <a:pPr lvl="0"/>
            <a:fld id="{71E62271-F7D2-4B74-9739-E93289CCF165}" type="datetime1">
              <a:rPr lang="en-US"/>
              <a:pPr lvl="0"/>
              <a:t>5/6/20</a:t>
            </a:fld>
            <a:endParaRPr lang="en-US"/>
          </a:p>
        </p:txBody>
      </p:sp>
      <p:sp>
        <p:nvSpPr>
          <p:cNvPr id="5" name="Footer Placeholder 4">
            <a:extLst>
              <a:ext uri="{FF2B5EF4-FFF2-40B4-BE49-F238E27FC236}">
                <a16:creationId xmlns:a16="http://schemas.microsoft.com/office/drawing/2014/main" xmlns="" id="{A0F3928E-00C8-44C8-8E7C-9CBFB025712E}"/>
              </a:ext>
            </a:extLst>
          </p:cNvPr>
          <p:cNvSpPr>
            <a:spLocks noGrp="1"/>
          </p:cNvSpPr>
          <p:nvPr>
            <p:ph type="ftr" sz="quarter" idx="11"/>
          </p:nvPr>
        </p:nvSpPr>
        <p:spPr>
          <a:xfrm>
            <a:off x="3124079" y="6356520"/>
            <a:ext cx="2895120" cy="364679"/>
          </a:xfrm>
        </p:spPr>
        <p:txBody>
          <a:bodyPr/>
          <a:lstStyle/>
          <a:p>
            <a:pPr lvl="0"/>
            <a:endParaRPr lang="en-US"/>
          </a:p>
        </p:txBody>
      </p:sp>
      <p:sp>
        <p:nvSpPr>
          <p:cNvPr id="6" name="Slide Number Placeholder 5">
            <a:extLst>
              <a:ext uri="{FF2B5EF4-FFF2-40B4-BE49-F238E27FC236}">
                <a16:creationId xmlns:a16="http://schemas.microsoft.com/office/drawing/2014/main" xmlns="" id="{3D3D4DD0-8B82-4986-83AB-2F5CF58A6039}"/>
              </a:ext>
            </a:extLst>
          </p:cNvPr>
          <p:cNvSpPr>
            <a:spLocks noGrp="1"/>
          </p:cNvSpPr>
          <p:nvPr>
            <p:ph type="sldNum" sz="quarter" idx="12"/>
          </p:nvPr>
        </p:nvSpPr>
        <p:spPr>
          <a:xfrm>
            <a:off x="6553080" y="6356520"/>
            <a:ext cx="2133360" cy="364679"/>
          </a:xfrm>
        </p:spPr>
        <p:txBody>
          <a:bodyPr/>
          <a:lstStyle/>
          <a:p>
            <a:pPr lvl="0"/>
            <a:fld id="{13172717-C2B8-4801-BF0B-A17E3C634150}" type="slidenum">
              <a:t>‹#›</a:t>
            </a:fld>
            <a:endParaRPr lang="en-US"/>
          </a:p>
        </p:txBody>
      </p:sp>
    </p:spTree>
    <p:extLst>
      <p:ext uri="{BB962C8B-B14F-4D97-AF65-F5344CB8AC3E}">
        <p14:creationId xmlns:p14="http://schemas.microsoft.com/office/powerpoint/2010/main" val="382059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1F1482-44EB-4AD6-B33A-E404B4A89AD8}"/>
              </a:ext>
            </a:extLst>
          </p:cNvPr>
          <p:cNvSpPr>
            <a:spLocks noGrp="1"/>
          </p:cNvSpPr>
          <p:nvPr>
            <p:ph type="title"/>
          </p:nvPr>
        </p:nvSpPr>
        <p:spPr>
          <a:xfrm>
            <a:off x="685799" y="2130480"/>
            <a:ext cx="7772039" cy="146952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98CD906-3075-4E1A-8B09-5EA905409960}"/>
              </a:ext>
            </a:extLst>
          </p:cNvPr>
          <p:cNvSpPr>
            <a:spLocks noGrp="1"/>
          </p:cNvSpPr>
          <p:nvPr>
            <p:ph type="body" orient="vert" idx="1"/>
          </p:nvPr>
        </p:nvSpPr>
        <p:spPr>
          <a:xfrm>
            <a:off x="457200" y="1604520"/>
            <a:ext cx="8229240" cy="4525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00C840-1AC9-4AD2-ADDB-67180325F516}"/>
              </a:ext>
            </a:extLst>
          </p:cNvPr>
          <p:cNvSpPr>
            <a:spLocks noGrp="1"/>
          </p:cNvSpPr>
          <p:nvPr>
            <p:ph type="dt" sz="half" idx="10"/>
          </p:nvPr>
        </p:nvSpPr>
        <p:spPr>
          <a:xfrm>
            <a:off x="457200" y="6356520"/>
            <a:ext cx="2133360" cy="364679"/>
          </a:xfrm>
        </p:spPr>
        <p:txBody>
          <a:bodyPr/>
          <a:lstStyle/>
          <a:p>
            <a:pPr lvl="0"/>
            <a:fld id="{71E62271-F7D2-4B74-9739-E93289CCF165}" type="datetime1">
              <a:rPr lang="en-US"/>
              <a:pPr lvl="0"/>
              <a:t>5/6/20</a:t>
            </a:fld>
            <a:endParaRPr lang="en-US"/>
          </a:p>
        </p:txBody>
      </p:sp>
      <p:sp>
        <p:nvSpPr>
          <p:cNvPr id="5" name="Footer Placeholder 4">
            <a:extLst>
              <a:ext uri="{FF2B5EF4-FFF2-40B4-BE49-F238E27FC236}">
                <a16:creationId xmlns:a16="http://schemas.microsoft.com/office/drawing/2014/main" xmlns="" id="{E2E3E60B-6C41-490A-A151-5974042C8D3E}"/>
              </a:ext>
            </a:extLst>
          </p:cNvPr>
          <p:cNvSpPr>
            <a:spLocks noGrp="1"/>
          </p:cNvSpPr>
          <p:nvPr>
            <p:ph type="ftr" sz="quarter" idx="11"/>
          </p:nvPr>
        </p:nvSpPr>
        <p:spPr>
          <a:xfrm>
            <a:off x="3124079" y="6356520"/>
            <a:ext cx="2895120" cy="364679"/>
          </a:xfrm>
        </p:spPr>
        <p:txBody>
          <a:bodyPr/>
          <a:lstStyle/>
          <a:p>
            <a:pPr lvl="0"/>
            <a:endParaRPr lang="en-US"/>
          </a:p>
        </p:txBody>
      </p:sp>
      <p:sp>
        <p:nvSpPr>
          <p:cNvPr id="6" name="Slide Number Placeholder 5">
            <a:extLst>
              <a:ext uri="{FF2B5EF4-FFF2-40B4-BE49-F238E27FC236}">
                <a16:creationId xmlns:a16="http://schemas.microsoft.com/office/drawing/2014/main" xmlns="" id="{4DF891B2-BB6F-42C3-A7E3-A590B9E1F791}"/>
              </a:ext>
            </a:extLst>
          </p:cNvPr>
          <p:cNvSpPr>
            <a:spLocks noGrp="1"/>
          </p:cNvSpPr>
          <p:nvPr>
            <p:ph type="sldNum" sz="quarter" idx="12"/>
          </p:nvPr>
        </p:nvSpPr>
        <p:spPr>
          <a:xfrm>
            <a:off x="6553080" y="6356520"/>
            <a:ext cx="2133360" cy="364679"/>
          </a:xfrm>
        </p:spPr>
        <p:txBody>
          <a:bodyPr/>
          <a:lstStyle/>
          <a:p>
            <a:pPr lvl="0"/>
            <a:fld id="{849FCC34-DE3D-434C-8725-B876389B5A26}" type="slidenum">
              <a:t>‹#›</a:t>
            </a:fld>
            <a:endParaRPr lang="en-US"/>
          </a:p>
        </p:txBody>
      </p:sp>
    </p:spTree>
    <p:extLst>
      <p:ext uri="{BB962C8B-B14F-4D97-AF65-F5344CB8AC3E}">
        <p14:creationId xmlns:p14="http://schemas.microsoft.com/office/powerpoint/2010/main" val="372353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7BEF54-339B-419A-B38B-7294DBDE798C}"/>
              </a:ext>
            </a:extLst>
          </p:cNvPr>
          <p:cNvSpPr>
            <a:spLocks noGrp="1"/>
          </p:cNvSpPr>
          <p:nvPr>
            <p:ph type="title" orient="vert"/>
          </p:nvPr>
        </p:nvSpPr>
        <p:spPr>
          <a:xfrm>
            <a:off x="6629400" y="1604963"/>
            <a:ext cx="2057400" cy="45259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986ED0B-E057-4B32-B0D0-6535EC54F30A}"/>
              </a:ext>
            </a:extLst>
          </p:cNvPr>
          <p:cNvSpPr>
            <a:spLocks noGrp="1"/>
          </p:cNvSpPr>
          <p:nvPr>
            <p:ph type="body" orient="vert" idx="1"/>
          </p:nvPr>
        </p:nvSpPr>
        <p:spPr>
          <a:xfrm>
            <a:off x="457200" y="1604963"/>
            <a:ext cx="6019800" cy="4525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3C35D5-DC4B-4553-B2C9-DC41C1AD0BC0}"/>
              </a:ext>
            </a:extLst>
          </p:cNvPr>
          <p:cNvSpPr>
            <a:spLocks noGrp="1"/>
          </p:cNvSpPr>
          <p:nvPr>
            <p:ph type="dt" sz="half" idx="10"/>
          </p:nvPr>
        </p:nvSpPr>
        <p:spPr>
          <a:xfrm>
            <a:off x="457200" y="6356520"/>
            <a:ext cx="2133360" cy="364679"/>
          </a:xfrm>
        </p:spPr>
        <p:txBody>
          <a:bodyPr/>
          <a:lstStyle/>
          <a:p>
            <a:pPr lvl="0"/>
            <a:fld id="{71E62271-F7D2-4B74-9739-E93289CCF165}" type="datetime1">
              <a:rPr lang="en-US"/>
              <a:pPr lvl="0"/>
              <a:t>5/6/20</a:t>
            </a:fld>
            <a:endParaRPr lang="en-US"/>
          </a:p>
        </p:txBody>
      </p:sp>
      <p:sp>
        <p:nvSpPr>
          <p:cNvPr id="5" name="Footer Placeholder 4">
            <a:extLst>
              <a:ext uri="{FF2B5EF4-FFF2-40B4-BE49-F238E27FC236}">
                <a16:creationId xmlns:a16="http://schemas.microsoft.com/office/drawing/2014/main" xmlns="" id="{794BD144-4E68-4618-B4DE-02C3981D86AE}"/>
              </a:ext>
            </a:extLst>
          </p:cNvPr>
          <p:cNvSpPr>
            <a:spLocks noGrp="1"/>
          </p:cNvSpPr>
          <p:nvPr>
            <p:ph type="ftr" sz="quarter" idx="11"/>
          </p:nvPr>
        </p:nvSpPr>
        <p:spPr>
          <a:xfrm>
            <a:off x="3124079" y="6356520"/>
            <a:ext cx="2895120" cy="364679"/>
          </a:xfrm>
        </p:spPr>
        <p:txBody>
          <a:bodyPr/>
          <a:lstStyle/>
          <a:p>
            <a:pPr lvl="0"/>
            <a:endParaRPr lang="en-US"/>
          </a:p>
        </p:txBody>
      </p:sp>
      <p:sp>
        <p:nvSpPr>
          <p:cNvPr id="6" name="Slide Number Placeholder 5">
            <a:extLst>
              <a:ext uri="{FF2B5EF4-FFF2-40B4-BE49-F238E27FC236}">
                <a16:creationId xmlns:a16="http://schemas.microsoft.com/office/drawing/2014/main" xmlns="" id="{40A7C4CD-45DD-4D7C-8EA3-3C89CFC30FD7}"/>
              </a:ext>
            </a:extLst>
          </p:cNvPr>
          <p:cNvSpPr>
            <a:spLocks noGrp="1"/>
          </p:cNvSpPr>
          <p:nvPr>
            <p:ph type="sldNum" sz="quarter" idx="12"/>
          </p:nvPr>
        </p:nvSpPr>
        <p:spPr>
          <a:xfrm>
            <a:off x="6553080" y="6356520"/>
            <a:ext cx="2133360" cy="364679"/>
          </a:xfrm>
        </p:spPr>
        <p:txBody>
          <a:bodyPr/>
          <a:lstStyle/>
          <a:p>
            <a:pPr lvl="0"/>
            <a:fld id="{E5FC6B8C-2728-46B9-AD80-E7BB0C5C5D1B}" type="slidenum">
              <a:t>‹#›</a:t>
            </a:fld>
            <a:endParaRPr lang="en-US"/>
          </a:p>
        </p:txBody>
      </p:sp>
    </p:spTree>
    <p:extLst>
      <p:ext uri="{BB962C8B-B14F-4D97-AF65-F5344CB8AC3E}">
        <p14:creationId xmlns:p14="http://schemas.microsoft.com/office/powerpoint/2010/main" val="3671676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1639EA-3572-4C35-9D86-9C3D111C40F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4B4F757-FC96-4757-A024-AE62D6BF172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6324CAF-7FA9-4301-B139-8675C3327549}"/>
              </a:ext>
            </a:extLst>
          </p:cNvPr>
          <p:cNvSpPr>
            <a:spLocks noGrp="1"/>
          </p:cNvSpPr>
          <p:nvPr>
            <p:ph type="dt" sz="half" idx="10"/>
          </p:nvPr>
        </p:nvSpPr>
        <p:spPr>
          <a:xfrm>
            <a:off x="457200" y="6356520"/>
            <a:ext cx="2133360" cy="364679"/>
          </a:xfrm>
        </p:spPr>
        <p:txBody>
          <a:bodyPr/>
          <a:lstStyle/>
          <a:p>
            <a:pPr lvl="0"/>
            <a:fld id="{78A6AA9E-5158-4F8E-BE77-D32290A0BA7C}" type="datetime1">
              <a:rPr lang="en-US"/>
              <a:pPr lvl="0"/>
              <a:t>5/6/20</a:t>
            </a:fld>
            <a:endParaRPr lang="en-US"/>
          </a:p>
        </p:txBody>
      </p:sp>
      <p:sp>
        <p:nvSpPr>
          <p:cNvPr id="5" name="Footer Placeholder 4">
            <a:extLst>
              <a:ext uri="{FF2B5EF4-FFF2-40B4-BE49-F238E27FC236}">
                <a16:creationId xmlns:a16="http://schemas.microsoft.com/office/drawing/2014/main" xmlns="" id="{FC77C37D-9C83-4218-9166-2520CD8A3AC2}"/>
              </a:ext>
            </a:extLst>
          </p:cNvPr>
          <p:cNvSpPr>
            <a:spLocks noGrp="1"/>
          </p:cNvSpPr>
          <p:nvPr>
            <p:ph type="ftr" sz="quarter" idx="11"/>
          </p:nvPr>
        </p:nvSpPr>
        <p:spPr>
          <a:xfrm>
            <a:off x="3124079" y="6356520"/>
            <a:ext cx="2895120" cy="364679"/>
          </a:xfrm>
        </p:spPr>
        <p:txBody>
          <a:bodyPr/>
          <a:lstStyle/>
          <a:p>
            <a:pPr lvl="0"/>
            <a:endParaRPr lang="en-US"/>
          </a:p>
        </p:txBody>
      </p:sp>
      <p:sp>
        <p:nvSpPr>
          <p:cNvPr id="6" name="Slide Number Placeholder 5">
            <a:extLst>
              <a:ext uri="{FF2B5EF4-FFF2-40B4-BE49-F238E27FC236}">
                <a16:creationId xmlns:a16="http://schemas.microsoft.com/office/drawing/2014/main" xmlns="" id="{51A9A5ED-E1EA-458D-B1E1-C7166F66B140}"/>
              </a:ext>
            </a:extLst>
          </p:cNvPr>
          <p:cNvSpPr>
            <a:spLocks noGrp="1"/>
          </p:cNvSpPr>
          <p:nvPr>
            <p:ph type="sldNum" sz="quarter" idx="12"/>
          </p:nvPr>
        </p:nvSpPr>
        <p:spPr>
          <a:xfrm>
            <a:off x="6553080" y="6356520"/>
            <a:ext cx="2133360" cy="364679"/>
          </a:xfrm>
        </p:spPr>
        <p:txBody>
          <a:bodyPr/>
          <a:lstStyle/>
          <a:p>
            <a:pPr lvl="0"/>
            <a:fld id="{269ECFF7-940A-4834-BA04-FC87D47C95A5}" type="slidenum">
              <a:t>‹#›</a:t>
            </a:fld>
            <a:endParaRPr lang="en-US"/>
          </a:p>
        </p:txBody>
      </p:sp>
    </p:spTree>
    <p:extLst>
      <p:ext uri="{BB962C8B-B14F-4D97-AF65-F5344CB8AC3E}">
        <p14:creationId xmlns:p14="http://schemas.microsoft.com/office/powerpoint/2010/main" val="3926225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B247F-3B83-4827-ADA5-899F0EAC736F}"/>
              </a:ext>
            </a:extLst>
          </p:cNvPr>
          <p:cNvSpPr>
            <a:spLocks noGrp="1"/>
          </p:cNvSpPr>
          <p:nvPr>
            <p:ph type="title"/>
          </p:nvPr>
        </p:nvSpPr>
        <p:spPr>
          <a:xfrm>
            <a:off x="457200" y="274680"/>
            <a:ext cx="8229240" cy="11426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5A82C43-7564-474C-AE58-9AE84B8A8D25}"/>
              </a:ext>
            </a:extLst>
          </p:cNvPr>
          <p:cNvSpPr>
            <a:spLocks noGrp="1"/>
          </p:cNvSpPr>
          <p:nvPr>
            <p:ph idx="1"/>
          </p:nvPr>
        </p:nvSpPr>
        <p:spPr>
          <a:xfrm>
            <a:off x="457200" y="1600200"/>
            <a:ext cx="8229240" cy="4525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E87C79-A1F8-42CB-8BD5-D0A2C4DBE170}"/>
              </a:ext>
            </a:extLst>
          </p:cNvPr>
          <p:cNvSpPr>
            <a:spLocks noGrp="1"/>
          </p:cNvSpPr>
          <p:nvPr>
            <p:ph type="dt" sz="half" idx="10"/>
          </p:nvPr>
        </p:nvSpPr>
        <p:spPr>
          <a:xfrm>
            <a:off x="457200" y="6356520"/>
            <a:ext cx="2133360" cy="364679"/>
          </a:xfrm>
        </p:spPr>
        <p:txBody>
          <a:bodyPr/>
          <a:lstStyle/>
          <a:p>
            <a:pPr lvl="0"/>
            <a:fld id="{78A6AA9E-5158-4F8E-BE77-D32290A0BA7C}" type="datetime1">
              <a:rPr lang="en-US"/>
              <a:pPr lvl="0"/>
              <a:t>5/6/20</a:t>
            </a:fld>
            <a:endParaRPr lang="en-US"/>
          </a:p>
        </p:txBody>
      </p:sp>
      <p:sp>
        <p:nvSpPr>
          <p:cNvPr id="5" name="Footer Placeholder 4">
            <a:extLst>
              <a:ext uri="{FF2B5EF4-FFF2-40B4-BE49-F238E27FC236}">
                <a16:creationId xmlns:a16="http://schemas.microsoft.com/office/drawing/2014/main" xmlns="" id="{1FBB1992-0102-4C4C-9E84-36CCB87B72B3}"/>
              </a:ext>
            </a:extLst>
          </p:cNvPr>
          <p:cNvSpPr>
            <a:spLocks noGrp="1"/>
          </p:cNvSpPr>
          <p:nvPr>
            <p:ph type="ftr" sz="quarter" idx="11"/>
          </p:nvPr>
        </p:nvSpPr>
        <p:spPr>
          <a:xfrm>
            <a:off x="3124079" y="6356520"/>
            <a:ext cx="2895120" cy="364679"/>
          </a:xfrm>
        </p:spPr>
        <p:txBody>
          <a:bodyPr/>
          <a:lstStyle/>
          <a:p>
            <a:pPr lvl="0"/>
            <a:endParaRPr lang="en-US"/>
          </a:p>
        </p:txBody>
      </p:sp>
      <p:sp>
        <p:nvSpPr>
          <p:cNvPr id="6" name="Slide Number Placeholder 5">
            <a:extLst>
              <a:ext uri="{FF2B5EF4-FFF2-40B4-BE49-F238E27FC236}">
                <a16:creationId xmlns:a16="http://schemas.microsoft.com/office/drawing/2014/main" xmlns="" id="{BCB8A644-9072-4D28-89FF-7752ECBEE1DA}"/>
              </a:ext>
            </a:extLst>
          </p:cNvPr>
          <p:cNvSpPr>
            <a:spLocks noGrp="1"/>
          </p:cNvSpPr>
          <p:nvPr>
            <p:ph type="sldNum" sz="quarter" idx="12"/>
          </p:nvPr>
        </p:nvSpPr>
        <p:spPr>
          <a:xfrm>
            <a:off x="6553080" y="6356520"/>
            <a:ext cx="2133360" cy="364679"/>
          </a:xfrm>
        </p:spPr>
        <p:txBody>
          <a:bodyPr/>
          <a:lstStyle/>
          <a:p>
            <a:pPr lvl="0"/>
            <a:fld id="{7AFF9869-EED0-45A7-8A66-EF62DFD076C1}" type="slidenum">
              <a:t>‹#›</a:t>
            </a:fld>
            <a:endParaRPr lang="en-US"/>
          </a:p>
        </p:txBody>
      </p:sp>
    </p:spTree>
    <p:extLst>
      <p:ext uri="{BB962C8B-B14F-4D97-AF65-F5344CB8AC3E}">
        <p14:creationId xmlns:p14="http://schemas.microsoft.com/office/powerpoint/2010/main" val="4092804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B7F6B8-EDE4-4304-A9D8-0A53628F251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A8AB78C-09D9-4FB9-8FF5-14128212B6E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E0C7B06-6084-48FC-AF04-1EE878265DB5}"/>
              </a:ext>
            </a:extLst>
          </p:cNvPr>
          <p:cNvSpPr>
            <a:spLocks noGrp="1"/>
          </p:cNvSpPr>
          <p:nvPr>
            <p:ph type="dt" sz="half" idx="10"/>
          </p:nvPr>
        </p:nvSpPr>
        <p:spPr>
          <a:xfrm>
            <a:off x="457200" y="6356520"/>
            <a:ext cx="2133360" cy="364679"/>
          </a:xfrm>
        </p:spPr>
        <p:txBody>
          <a:bodyPr/>
          <a:lstStyle/>
          <a:p>
            <a:pPr lvl="0"/>
            <a:fld id="{78A6AA9E-5158-4F8E-BE77-D32290A0BA7C}" type="datetime1">
              <a:rPr lang="en-US"/>
              <a:pPr lvl="0"/>
              <a:t>5/6/20</a:t>
            </a:fld>
            <a:endParaRPr lang="en-US"/>
          </a:p>
        </p:txBody>
      </p:sp>
      <p:sp>
        <p:nvSpPr>
          <p:cNvPr id="5" name="Footer Placeholder 4">
            <a:extLst>
              <a:ext uri="{FF2B5EF4-FFF2-40B4-BE49-F238E27FC236}">
                <a16:creationId xmlns:a16="http://schemas.microsoft.com/office/drawing/2014/main" xmlns="" id="{87376D6D-D838-4C55-BE9A-3EF096B3BDA4}"/>
              </a:ext>
            </a:extLst>
          </p:cNvPr>
          <p:cNvSpPr>
            <a:spLocks noGrp="1"/>
          </p:cNvSpPr>
          <p:nvPr>
            <p:ph type="ftr" sz="quarter" idx="11"/>
          </p:nvPr>
        </p:nvSpPr>
        <p:spPr>
          <a:xfrm>
            <a:off x="3124079" y="6356520"/>
            <a:ext cx="2895120" cy="364679"/>
          </a:xfrm>
        </p:spPr>
        <p:txBody>
          <a:bodyPr/>
          <a:lstStyle/>
          <a:p>
            <a:pPr lvl="0"/>
            <a:endParaRPr lang="en-US"/>
          </a:p>
        </p:txBody>
      </p:sp>
      <p:sp>
        <p:nvSpPr>
          <p:cNvPr id="6" name="Slide Number Placeholder 5">
            <a:extLst>
              <a:ext uri="{FF2B5EF4-FFF2-40B4-BE49-F238E27FC236}">
                <a16:creationId xmlns:a16="http://schemas.microsoft.com/office/drawing/2014/main" xmlns="" id="{EB1ACF89-9D8C-4360-B389-E0437AAACA35}"/>
              </a:ext>
            </a:extLst>
          </p:cNvPr>
          <p:cNvSpPr>
            <a:spLocks noGrp="1"/>
          </p:cNvSpPr>
          <p:nvPr>
            <p:ph type="sldNum" sz="quarter" idx="12"/>
          </p:nvPr>
        </p:nvSpPr>
        <p:spPr>
          <a:xfrm>
            <a:off x="6553080" y="6356520"/>
            <a:ext cx="2133360" cy="364679"/>
          </a:xfrm>
        </p:spPr>
        <p:txBody>
          <a:bodyPr/>
          <a:lstStyle/>
          <a:p>
            <a:pPr lvl="0"/>
            <a:fld id="{311A029C-7870-41C1-A0A4-77C1FD48AB86}" type="slidenum">
              <a:t>‹#›</a:t>
            </a:fld>
            <a:endParaRPr lang="en-US"/>
          </a:p>
        </p:txBody>
      </p:sp>
    </p:spTree>
    <p:extLst>
      <p:ext uri="{BB962C8B-B14F-4D97-AF65-F5344CB8AC3E}">
        <p14:creationId xmlns:p14="http://schemas.microsoft.com/office/powerpoint/2010/main" val="2220723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A3AAE-89CD-4355-AAF1-B3C37445A5C0}"/>
              </a:ext>
            </a:extLst>
          </p:cNvPr>
          <p:cNvSpPr>
            <a:spLocks noGrp="1"/>
          </p:cNvSpPr>
          <p:nvPr>
            <p:ph type="title"/>
          </p:nvPr>
        </p:nvSpPr>
        <p:spPr>
          <a:xfrm>
            <a:off x="457200" y="274680"/>
            <a:ext cx="8229240" cy="11426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E8F61A8-C8C1-4FAE-B4B8-CA107257AF8D}"/>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B8989F4-FFFA-4124-83E8-BD255A0887A1}"/>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08EDE90-A6F4-4F97-958E-0BE71F7FB8FC}"/>
              </a:ext>
            </a:extLst>
          </p:cNvPr>
          <p:cNvSpPr>
            <a:spLocks noGrp="1"/>
          </p:cNvSpPr>
          <p:nvPr>
            <p:ph type="dt" sz="half" idx="10"/>
          </p:nvPr>
        </p:nvSpPr>
        <p:spPr>
          <a:xfrm>
            <a:off x="457200" y="6356520"/>
            <a:ext cx="2133360" cy="364679"/>
          </a:xfrm>
        </p:spPr>
        <p:txBody>
          <a:bodyPr/>
          <a:lstStyle/>
          <a:p>
            <a:pPr lvl="0"/>
            <a:fld id="{78A6AA9E-5158-4F8E-BE77-D32290A0BA7C}" type="datetime1">
              <a:rPr lang="en-US"/>
              <a:pPr lvl="0"/>
              <a:t>5/6/20</a:t>
            </a:fld>
            <a:endParaRPr lang="en-US"/>
          </a:p>
        </p:txBody>
      </p:sp>
      <p:sp>
        <p:nvSpPr>
          <p:cNvPr id="6" name="Footer Placeholder 5">
            <a:extLst>
              <a:ext uri="{FF2B5EF4-FFF2-40B4-BE49-F238E27FC236}">
                <a16:creationId xmlns:a16="http://schemas.microsoft.com/office/drawing/2014/main" xmlns="" id="{7A204CAD-B065-41A7-AECF-3072C8478189}"/>
              </a:ext>
            </a:extLst>
          </p:cNvPr>
          <p:cNvSpPr>
            <a:spLocks noGrp="1"/>
          </p:cNvSpPr>
          <p:nvPr>
            <p:ph type="ftr" sz="quarter" idx="11"/>
          </p:nvPr>
        </p:nvSpPr>
        <p:spPr>
          <a:xfrm>
            <a:off x="3124079" y="6356520"/>
            <a:ext cx="2895120" cy="364679"/>
          </a:xfrm>
        </p:spPr>
        <p:txBody>
          <a:bodyPr/>
          <a:lstStyle/>
          <a:p>
            <a:pPr lvl="0"/>
            <a:endParaRPr lang="en-US"/>
          </a:p>
        </p:txBody>
      </p:sp>
      <p:sp>
        <p:nvSpPr>
          <p:cNvPr id="7" name="Slide Number Placeholder 6">
            <a:extLst>
              <a:ext uri="{FF2B5EF4-FFF2-40B4-BE49-F238E27FC236}">
                <a16:creationId xmlns:a16="http://schemas.microsoft.com/office/drawing/2014/main" xmlns="" id="{429D3A6E-35BE-422F-8280-D3F9DDCA187E}"/>
              </a:ext>
            </a:extLst>
          </p:cNvPr>
          <p:cNvSpPr>
            <a:spLocks noGrp="1"/>
          </p:cNvSpPr>
          <p:nvPr>
            <p:ph type="sldNum" sz="quarter" idx="12"/>
          </p:nvPr>
        </p:nvSpPr>
        <p:spPr>
          <a:xfrm>
            <a:off x="6553080" y="6356520"/>
            <a:ext cx="2133360" cy="364679"/>
          </a:xfrm>
        </p:spPr>
        <p:txBody>
          <a:bodyPr/>
          <a:lstStyle/>
          <a:p>
            <a:pPr lvl="0"/>
            <a:fld id="{E6175DF6-9CEB-4413-A33E-579CB96F8046}" type="slidenum">
              <a:t>‹#›</a:t>
            </a:fld>
            <a:endParaRPr lang="en-US"/>
          </a:p>
        </p:txBody>
      </p:sp>
    </p:spTree>
    <p:extLst>
      <p:ext uri="{BB962C8B-B14F-4D97-AF65-F5344CB8AC3E}">
        <p14:creationId xmlns:p14="http://schemas.microsoft.com/office/powerpoint/2010/main" val="3846652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235126-C612-4676-AAFA-B2E4D4A4F2F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CB60EFF-AFBC-42A5-B276-240C9FD33E1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E40BD2A-3172-4246-9F0E-F5E6A04A508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D933015-6096-4E16-98A7-B25702F90E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CDE70D6-AA0B-4133-A597-F6821929BDF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ABD044F-8EF9-44C3-9A2C-87CAE42B08DD}"/>
              </a:ext>
            </a:extLst>
          </p:cNvPr>
          <p:cNvSpPr>
            <a:spLocks noGrp="1"/>
          </p:cNvSpPr>
          <p:nvPr>
            <p:ph type="dt" sz="half" idx="10"/>
          </p:nvPr>
        </p:nvSpPr>
        <p:spPr>
          <a:xfrm>
            <a:off x="457200" y="6356520"/>
            <a:ext cx="2133360" cy="364679"/>
          </a:xfrm>
        </p:spPr>
        <p:txBody>
          <a:bodyPr/>
          <a:lstStyle/>
          <a:p>
            <a:pPr lvl="0"/>
            <a:fld id="{78A6AA9E-5158-4F8E-BE77-D32290A0BA7C}" type="datetime1">
              <a:rPr lang="en-US"/>
              <a:pPr lvl="0"/>
              <a:t>5/6/20</a:t>
            </a:fld>
            <a:endParaRPr lang="en-US"/>
          </a:p>
        </p:txBody>
      </p:sp>
      <p:sp>
        <p:nvSpPr>
          <p:cNvPr id="8" name="Footer Placeholder 7">
            <a:extLst>
              <a:ext uri="{FF2B5EF4-FFF2-40B4-BE49-F238E27FC236}">
                <a16:creationId xmlns:a16="http://schemas.microsoft.com/office/drawing/2014/main" xmlns="" id="{BBE0E3BC-5F32-47FF-A44E-F91323C2165F}"/>
              </a:ext>
            </a:extLst>
          </p:cNvPr>
          <p:cNvSpPr>
            <a:spLocks noGrp="1"/>
          </p:cNvSpPr>
          <p:nvPr>
            <p:ph type="ftr" sz="quarter" idx="11"/>
          </p:nvPr>
        </p:nvSpPr>
        <p:spPr>
          <a:xfrm>
            <a:off x="3124079" y="6356520"/>
            <a:ext cx="2895120" cy="364679"/>
          </a:xfrm>
        </p:spPr>
        <p:txBody>
          <a:bodyPr/>
          <a:lstStyle/>
          <a:p>
            <a:pPr lvl="0"/>
            <a:endParaRPr lang="en-US"/>
          </a:p>
        </p:txBody>
      </p:sp>
      <p:sp>
        <p:nvSpPr>
          <p:cNvPr id="9" name="Slide Number Placeholder 8">
            <a:extLst>
              <a:ext uri="{FF2B5EF4-FFF2-40B4-BE49-F238E27FC236}">
                <a16:creationId xmlns:a16="http://schemas.microsoft.com/office/drawing/2014/main" xmlns="" id="{F31E31CF-A14A-486F-9105-7AE93FDB8713}"/>
              </a:ext>
            </a:extLst>
          </p:cNvPr>
          <p:cNvSpPr>
            <a:spLocks noGrp="1"/>
          </p:cNvSpPr>
          <p:nvPr>
            <p:ph type="sldNum" sz="quarter" idx="12"/>
          </p:nvPr>
        </p:nvSpPr>
        <p:spPr>
          <a:xfrm>
            <a:off x="6553080" y="6356520"/>
            <a:ext cx="2133360" cy="364679"/>
          </a:xfrm>
        </p:spPr>
        <p:txBody>
          <a:bodyPr/>
          <a:lstStyle/>
          <a:p>
            <a:pPr lvl="0"/>
            <a:fld id="{97F974B2-5B0C-4798-9547-170FE949AC81}" type="slidenum">
              <a:t>‹#›</a:t>
            </a:fld>
            <a:endParaRPr lang="en-US"/>
          </a:p>
        </p:txBody>
      </p:sp>
    </p:spTree>
    <p:extLst>
      <p:ext uri="{BB962C8B-B14F-4D97-AF65-F5344CB8AC3E}">
        <p14:creationId xmlns:p14="http://schemas.microsoft.com/office/powerpoint/2010/main" val="658371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B0EEA-4F72-4493-9B38-F316FEA4F1BF}"/>
              </a:ext>
            </a:extLst>
          </p:cNvPr>
          <p:cNvSpPr>
            <a:spLocks noGrp="1"/>
          </p:cNvSpPr>
          <p:nvPr>
            <p:ph type="title"/>
          </p:nvPr>
        </p:nvSpPr>
        <p:spPr>
          <a:xfrm>
            <a:off x="457200" y="274680"/>
            <a:ext cx="8229240" cy="1142640"/>
          </a:xfr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CEB7CA7-DCE2-4F5A-A17B-63AF284C302B}"/>
              </a:ext>
            </a:extLst>
          </p:cNvPr>
          <p:cNvSpPr>
            <a:spLocks noGrp="1"/>
          </p:cNvSpPr>
          <p:nvPr>
            <p:ph type="dt" sz="half" idx="10"/>
          </p:nvPr>
        </p:nvSpPr>
        <p:spPr>
          <a:xfrm>
            <a:off x="457200" y="6356520"/>
            <a:ext cx="2133360" cy="364679"/>
          </a:xfrm>
        </p:spPr>
        <p:txBody>
          <a:bodyPr/>
          <a:lstStyle/>
          <a:p>
            <a:pPr lvl="0"/>
            <a:fld id="{78A6AA9E-5158-4F8E-BE77-D32290A0BA7C}" type="datetime1">
              <a:rPr lang="en-US"/>
              <a:pPr lvl="0"/>
              <a:t>5/6/20</a:t>
            </a:fld>
            <a:endParaRPr lang="en-US"/>
          </a:p>
        </p:txBody>
      </p:sp>
      <p:sp>
        <p:nvSpPr>
          <p:cNvPr id="4" name="Footer Placeholder 3">
            <a:extLst>
              <a:ext uri="{FF2B5EF4-FFF2-40B4-BE49-F238E27FC236}">
                <a16:creationId xmlns:a16="http://schemas.microsoft.com/office/drawing/2014/main" xmlns="" id="{3273E4B7-00EC-461F-8B80-D704CC2D749D}"/>
              </a:ext>
            </a:extLst>
          </p:cNvPr>
          <p:cNvSpPr>
            <a:spLocks noGrp="1"/>
          </p:cNvSpPr>
          <p:nvPr>
            <p:ph type="ftr" sz="quarter" idx="11"/>
          </p:nvPr>
        </p:nvSpPr>
        <p:spPr>
          <a:xfrm>
            <a:off x="3124079" y="6356520"/>
            <a:ext cx="2895120" cy="364679"/>
          </a:xfrm>
        </p:spPr>
        <p:txBody>
          <a:bodyPr/>
          <a:lstStyle/>
          <a:p>
            <a:pPr lvl="0"/>
            <a:endParaRPr lang="en-US"/>
          </a:p>
        </p:txBody>
      </p:sp>
      <p:sp>
        <p:nvSpPr>
          <p:cNvPr id="5" name="Slide Number Placeholder 4">
            <a:extLst>
              <a:ext uri="{FF2B5EF4-FFF2-40B4-BE49-F238E27FC236}">
                <a16:creationId xmlns:a16="http://schemas.microsoft.com/office/drawing/2014/main" xmlns="" id="{F241A3DD-BD7D-40D8-9969-B9EE454BB9AE}"/>
              </a:ext>
            </a:extLst>
          </p:cNvPr>
          <p:cNvSpPr>
            <a:spLocks noGrp="1"/>
          </p:cNvSpPr>
          <p:nvPr>
            <p:ph type="sldNum" sz="quarter" idx="12"/>
          </p:nvPr>
        </p:nvSpPr>
        <p:spPr>
          <a:xfrm>
            <a:off x="6553080" y="6356520"/>
            <a:ext cx="2133360" cy="364679"/>
          </a:xfrm>
        </p:spPr>
        <p:txBody>
          <a:bodyPr/>
          <a:lstStyle/>
          <a:p>
            <a:pPr lvl="0"/>
            <a:fld id="{87183D5F-34BB-419F-AEB2-D0CDDBD21840}" type="slidenum">
              <a:t>‹#›</a:t>
            </a:fld>
            <a:endParaRPr lang="en-US"/>
          </a:p>
        </p:txBody>
      </p:sp>
    </p:spTree>
    <p:extLst>
      <p:ext uri="{BB962C8B-B14F-4D97-AF65-F5344CB8AC3E}">
        <p14:creationId xmlns:p14="http://schemas.microsoft.com/office/powerpoint/2010/main" val="287360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6485817-4F12-4C9C-8553-AD2D0EC69A68}"/>
              </a:ext>
            </a:extLst>
          </p:cNvPr>
          <p:cNvSpPr>
            <a:spLocks noGrp="1"/>
          </p:cNvSpPr>
          <p:nvPr>
            <p:ph type="dt" sz="half" idx="10"/>
          </p:nvPr>
        </p:nvSpPr>
        <p:spPr>
          <a:xfrm>
            <a:off x="457200" y="6356520"/>
            <a:ext cx="2133360" cy="364679"/>
          </a:xfrm>
        </p:spPr>
        <p:txBody>
          <a:bodyPr/>
          <a:lstStyle/>
          <a:p>
            <a:pPr lvl="0"/>
            <a:fld id="{78A6AA9E-5158-4F8E-BE77-D32290A0BA7C}" type="datetime1">
              <a:rPr lang="en-US"/>
              <a:pPr lvl="0"/>
              <a:t>5/6/20</a:t>
            </a:fld>
            <a:endParaRPr lang="en-US"/>
          </a:p>
        </p:txBody>
      </p:sp>
      <p:sp>
        <p:nvSpPr>
          <p:cNvPr id="3" name="Footer Placeholder 2">
            <a:extLst>
              <a:ext uri="{FF2B5EF4-FFF2-40B4-BE49-F238E27FC236}">
                <a16:creationId xmlns:a16="http://schemas.microsoft.com/office/drawing/2014/main" xmlns="" id="{4FBB1E17-CA93-4AEA-A695-2DC6661B4671}"/>
              </a:ext>
            </a:extLst>
          </p:cNvPr>
          <p:cNvSpPr>
            <a:spLocks noGrp="1"/>
          </p:cNvSpPr>
          <p:nvPr>
            <p:ph type="ftr" sz="quarter" idx="11"/>
          </p:nvPr>
        </p:nvSpPr>
        <p:spPr>
          <a:xfrm>
            <a:off x="3124079" y="6356520"/>
            <a:ext cx="2895120" cy="364679"/>
          </a:xfrm>
        </p:spPr>
        <p:txBody>
          <a:bodyPr/>
          <a:lstStyle/>
          <a:p>
            <a:pPr lvl="0"/>
            <a:endParaRPr lang="en-US"/>
          </a:p>
        </p:txBody>
      </p:sp>
      <p:sp>
        <p:nvSpPr>
          <p:cNvPr id="4" name="Slide Number Placeholder 3">
            <a:extLst>
              <a:ext uri="{FF2B5EF4-FFF2-40B4-BE49-F238E27FC236}">
                <a16:creationId xmlns:a16="http://schemas.microsoft.com/office/drawing/2014/main" xmlns="" id="{7B7D1A61-3CAE-433D-9DD5-3FA924E78E02}"/>
              </a:ext>
            </a:extLst>
          </p:cNvPr>
          <p:cNvSpPr>
            <a:spLocks noGrp="1"/>
          </p:cNvSpPr>
          <p:nvPr>
            <p:ph type="sldNum" sz="quarter" idx="12"/>
          </p:nvPr>
        </p:nvSpPr>
        <p:spPr>
          <a:xfrm>
            <a:off x="6553080" y="6356520"/>
            <a:ext cx="2133360" cy="364679"/>
          </a:xfrm>
        </p:spPr>
        <p:txBody>
          <a:bodyPr/>
          <a:lstStyle/>
          <a:p>
            <a:pPr lvl="0"/>
            <a:fld id="{CAB815FA-41C2-4E2A-9BBA-4D0077446593}" type="slidenum">
              <a:t>‹#›</a:t>
            </a:fld>
            <a:endParaRPr lang="en-US"/>
          </a:p>
        </p:txBody>
      </p:sp>
    </p:spTree>
    <p:extLst>
      <p:ext uri="{BB962C8B-B14F-4D97-AF65-F5344CB8AC3E}">
        <p14:creationId xmlns:p14="http://schemas.microsoft.com/office/powerpoint/2010/main" val="358995383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6C99A-6740-480D-A2EA-BF347DB1CB2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7DB9917-53B6-40A2-886C-6B1F05E817D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43C4045-B165-4F8D-94CA-FD075C733C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53992FC-AB3D-4ACD-A328-B1D4498BDB3A}"/>
              </a:ext>
            </a:extLst>
          </p:cNvPr>
          <p:cNvSpPr>
            <a:spLocks noGrp="1"/>
          </p:cNvSpPr>
          <p:nvPr>
            <p:ph type="dt" sz="half" idx="10"/>
          </p:nvPr>
        </p:nvSpPr>
        <p:spPr>
          <a:xfrm>
            <a:off x="457200" y="6356520"/>
            <a:ext cx="2133360" cy="364679"/>
          </a:xfrm>
        </p:spPr>
        <p:txBody>
          <a:bodyPr/>
          <a:lstStyle/>
          <a:p>
            <a:pPr lvl="0"/>
            <a:fld id="{78A6AA9E-5158-4F8E-BE77-D32290A0BA7C}" type="datetime1">
              <a:rPr lang="en-US"/>
              <a:pPr lvl="0"/>
              <a:t>5/6/20</a:t>
            </a:fld>
            <a:endParaRPr lang="en-US"/>
          </a:p>
        </p:txBody>
      </p:sp>
      <p:sp>
        <p:nvSpPr>
          <p:cNvPr id="6" name="Footer Placeholder 5">
            <a:extLst>
              <a:ext uri="{FF2B5EF4-FFF2-40B4-BE49-F238E27FC236}">
                <a16:creationId xmlns:a16="http://schemas.microsoft.com/office/drawing/2014/main" xmlns="" id="{3180D3EB-34B8-4E63-BA8A-25401D1296F9}"/>
              </a:ext>
            </a:extLst>
          </p:cNvPr>
          <p:cNvSpPr>
            <a:spLocks noGrp="1"/>
          </p:cNvSpPr>
          <p:nvPr>
            <p:ph type="ftr" sz="quarter" idx="11"/>
          </p:nvPr>
        </p:nvSpPr>
        <p:spPr>
          <a:xfrm>
            <a:off x="3124079" y="6356520"/>
            <a:ext cx="2895120" cy="364679"/>
          </a:xfrm>
        </p:spPr>
        <p:txBody>
          <a:bodyPr/>
          <a:lstStyle/>
          <a:p>
            <a:pPr lvl="0"/>
            <a:endParaRPr lang="en-US"/>
          </a:p>
        </p:txBody>
      </p:sp>
      <p:sp>
        <p:nvSpPr>
          <p:cNvPr id="7" name="Slide Number Placeholder 6">
            <a:extLst>
              <a:ext uri="{FF2B5EF4-FFF2-40B4-BE49-F238E27FC236}">
                <a16:creationId xmlns:a16="http://schemas.microsoft.com/office/drawing/2014/main" xmlns="" id="{561A2953-EAE9-4219-81EC-C1ECB0568161}"/>
              </a:ext>
            </a:extLst>
          </p:cNvPr>
          <p:cNvSpPr>
            <a:spLocks noGrp="1"/>
          </p:cNvSpPr>
          <p:nvPr>
            <p:ph type="sldNum" sz="quarter" idx="12"/>
          </p:nvPr>
        </p:nvSpPr>
        <p:spPr>
          <a:xfrm>
            <a:off x="6553080" y="6356520"/>
            <a:ext cx="2133360" cy="364679"/>
          </a:xfrm>
        </p:spPr>
        <p:txBody>
          <a:bodyPr/>
          <a:lstStyle/>
          <a:p>
            <a:pPr lvl="0"/>
            <a:fld id="{2ED82044-E2B0-4F7C-A022-BFDFB3387200}" type="slidenum">
              <a:t>‹#›</a:t>
            </a:fld>
            <a:endParaRPr lang="en-US"/>
          </a:p>
        </p:txBody>
      </p:sp>
    </p:spTree>
    <p:extLst>
      <p:ext uri="{BB962C8B-B14F-4D97-AF65-F5344CB8AC3E}">
        <p14:creationId xmlns:p14="http://schemas.microsoft.com/office/powerpoint/2010/main" val="97354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2794F3-9D18-4728-A410-31DE10B50823}"/>
              </a:ext>
            </a:extLst>
          </p:cNvPr>
          <p:cNvSpPr>
            <a:spLocks noGrp="1"/>
          </p:cNvSpPr>
          <p:nvPr>
            <p:ph type="title"/>
          </p:nvPr>
        </p:nvSpPr>
        <p:spPr>
          <a:xfrm>
            <a:off x="685799" y="2130480"/>
            <a:ext cx="7772039" cy="146952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AB8E3F-4009-4603-8A26-F82CECE4C2E6}"/>
              </a:ext>
            </a:extLst>
          </p:cNvPr>
          <p:cNvSpPr>
            <a:spLocks noGrp="1"/>
          </p:cNvSpPr>
          <p:nvPr>
            <p:ph idx="1"/>
          </p:nvPr>
        </p:nvSpPr>
        <p:spPr>
          <a:xfrm>
            <a:off x="457200" y="1604520"/>
            <a:ext cx="8229240" cy="452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3EE3C9-2ABE-4D96-93EE-765057F44AB0}"/>
              </a:ext>
            </a:extLst>
          </p:cNvPr>
          <p:cNvSpPr>
            <a:spLocks noGrp="1"/>
          </p:cNvSpPr>
          <p:nvPr>
            <p:ph type="dt" sz="half" idx="10"/>
          </p:nvPr>
        </p:nvSpPr>
        <p:spPr>
          <a:xfrm>
            <a:off x="457200" y="6356520"/>
            <a:ext cx="2133360" cy="364679"/>
          </a:xfrm>
        </p:spPr>
        <p:txBody>
          <a:bodyPr/>
          <a:lstStyle/>
          <a:p>
            <a:pPr lvl="0"/>
            <a:fld id="{71E62271-F7D2-4B74-9739-E93289CCF165}" type="datetime1">
              <a:rPr lang="en-US"/>
              <a:pPr lvl="0"/>
              <a:t>5/6/20</a:t>
            </a:fld>
            <a:endParaRPr lang="en-US"/>
          </a:p>
        </p:txBody>
      </p:sp>
      <p:sp>
        <p:nvSpPr>
          <p:cNvPr id="5" name="Footer Placeholder 4">
            <a:extLst>
              <a:ext uri="{FF2B5EF4-FFF2-40B4-BE49-F238E27FC236}">
                <a16:creationId xmlns:a16="http://schemas.microsoft.com/office/drawing/2014/main" xmlns="" id="{F1C10244-90F8-4737-88A8-8749AE24AF6B}"/>
              </a:ext>
            </a:extLst>
          </p:cNvPr>
          <p:cNvSpPr>
            <a:spLocks noGrp="1"/>
          </p:cNvSpPr>
          <p:nvPr>
            <p:ph type="ftr" sz="quarter" idx="11"/>
          </p:nvPr>
        </p:nvSpPr>
        <p:spPr>
          <a:xfrm>
            <a:off x="3124079" y="6356520"/>
            <a:ext cx="2895120" cy="364679"/>
          </a:xfrm>
        </p:spPr>
        <p:txBody>
          <a:bodyPr/>
          <a:lstStyle/>
          <a:p>
            <a:pPr lvl="0"/>
            <a:endParaRPr lang="en-US"/>
          </a:p>
        </p:txBody>
      </p:sp>
      <p:sp>
        <p:nvSpPr>
          <p:cNvPr id="6" name="Slide Number Placeholder 5">
            <a:extLst>
              <a:ext uri="{FF2B5EF4-FFF2-40B4-BE49-F238E27FC236}">
                <a16:creationId xmlns:a16="http://schemas.microsoft.com/office/drawing/2014/main" xmlns="" id="{051CFC9B-5279-4EA0-AD19-9FE3C59AFFD7}"/>
              </a:ext>
            </a:extLst>
          </p:cNvPr>
          <p:cNvSpPr>
            <a:spLocks noGrp="1"/>
          </p:cNvSpPr>
          <p:nvPr>
            <p:ph type="sldNum" sz="quarter" idx="12"/>
          </p:nvPr>
        </p:nvSpPr>
        <p:spPr>
          <a:xfrm>
            <a:off x="6553080" y="6356520"/>
            <a:ext cx="2133360" cy="364679"/>
          </a:xfrm>
        </p:spPr>
        <p:txBody>
          <a:bodyPr/>
          <a:lstStyle/>
          <a:p>
            <a:pPr lvl="0"/>
            <a:fld id="{C60BFE72-62B8-4424-A948-084FDD8D7E20}" type="slidenum">
              <a:t>‹#›</a:t>
            </a:fld>
            <a:endParaRPr lang="en-US"/>
          </a:p>
        </p:txBody>
      </p:sp>
    </p:spTree>
    <p:extLst>
      <p:ext uri="{BB962C8B-B14F-4D97-AF65-F5344CB8AC3E}">
        <p14:creationId xmlns:p14="http://schemas.microsoft.com/office/powerpoint/2010/main" val="1943644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B33AE0-363D-47C3-BFDF-4BE77FBD7FD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FAA6FE0-5C93-49EB-8D56-24A3296A9FD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EF6A2D6-13C6-4B01-A2BA-9DC2F3AF683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7C39EAE-37E4-419E-A3C5-9C3979D6D939}"/>
              </a:ext>
            </a:extLst>
          </p:cNvPr>
          <p:cNvSpPr>
            <a:spLocks noGrp="1"/>
          </p:cNvSpPr>
          <p:nvPr>
            <p:ph type="dt" sz="half" idx="10"/>
          </p:nvPr>
        </p:nvSpPr>
        <p:spPr>
          <a:xfrm>
            <a:off x="457200" y="6356520"/>
            <a:ext cx="2133360" cy="364679"/>
          </a:xfrm>
        </p:spPr>
        <p:txBody>
          <a:bodyPr/>
          <a:lstStyle/>
          <a:p>
            <a:pPr lvl="0"/>
            <a:fld id="{78A6AA9E-5158-4F8E-BE77-D32290A0BA7C}" type="datetime1">
              <a:rPr lang="en-US"/>
              <a:pPr lvl="0"/>
              <a:t>5/6/20</a:t>
            </a:fld>
            <a:endParaRPr lang="en-US"/>
          </a:p>
        </p:txBody>
      </p:sp>
      <p:sp>
        <p:nvSpPr>
          <p:cNvPr id="6" name="Footer Placeholder 5">
            <a:extLst>
              <a:ext uri="{FF2B5EF4-FFF2-40B4-BE49-F238E27FC236}">
                <a16:creationId xmlns:a16="http://schemas.microsoft.com/office/drawing/2014/main" xmlns="" id="{E4FA7529-255F-492D-88D1-462E20D9FACB}"/>
              </a:ext>
            </a:extLst>
          </p:cNvPr>
          <p:cNvSpPr>
            <a:spLocks noGrp="1"/>
          </p:cNvSpPr>
          <p:nvPr>
            <p:ph type="ftr" sz="quarter" idx="11"/>
          </p:nvPr>
        </p:nvSpPr>
        <p:spPr>
          <a:xfrm>
            <a:off x="3124079" y="6356520"/>
            <a:ext cx="2895120" cy="364679"/>
          </a:xfrm>
        </p:spPr>
        <p:txBody>
          <a:bodyPr/>
          <a:lstStyle/>
          <a:p>
            <a:pPr lvl="0"/>
            <a:endParaRPr lang="en-US"/>
          </a:p>
        </p:txBody>
      </p:sp>
      <p:sp>
        <p:nvSpPr>
          <p:cNvPr id="7" name="Slide Number Placeholder 6">
            <a:extLst>
              <a:ext uri="{FF2B5EF4-FFF2-40B4-BE49-F238E27FC236}">
                <a16:creationId xmlns:a16="http://schemas.microsoft.com/office/drawing/2014/main" xmlns="" id="{24B2A0CE-F25D-4412-BA8B-0932C527E20E}"/>
              </a:ext>
            </a:extLst>
          </p:cNvPr>
          <p:cNvSpPr>
            <a:spLocks noGrp="1"/>
          </p:cNvSpPr>
          <p:nvPr>
            <p:ph type="sldNum" sz="quarter" idx="12"/>
          </p:nvPr>
        </p:nvSpPr>
        <p:spPr>
          <a:xfrm>
            <a:off x="6553080" y="6356520"/>
            <a:ext cx="2133360" cy="364679"/>
          </a:xfrm>
        </p:spPr>
        <p:txBody>
          <a:bodyPr/>
          <a:lstStyle/>
          <a:p>
            <a:pPr lvl="0"/>
            <a:fld id="{855CCE63-77D3-4E4C-936A-BC9A035DFA32}" type="slidenum">
              <a:t>‹#›</a:t>
            </a:fld>
            <a:endParaRPr lang="en-US"/>
          </a:p>
        </p:txBody>
      </p:sp>
    </p:spTree>
    <p:extLst>
      <p:ext uri="{BB962C8B-B14F-4D97-AF65-F5344CB8AC3E}">
        <p14:creationId xmlns:p14="http://schemas.microsoft.com/office/powerpoint/2010/main" val="2244938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18B70-F216-40B7-B100-BAAD2C8257B5}"/>
              </a:ext>
            </a:extLst>
          </p:cNvPr>
          <p:cNvSpPr>
            <a:spLocks noGrp="1"/>
          </p:cNvSpPr>
          <p:nvPr>
            <p:ph type="title"/>
          </p:nvPr>
        </p:nvSpPr>
        <p:spPr>
          <a:xfrm>
            <a:off x="457200" y="274680"/>
            <a:ext cx="8229240" cy="114264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221B455-17A6-4650-AF4C-9F5BC1B57352}"/>
              </a:ext>
            </a:extLst>
          </p:cNvPr>
          <p:cNvSpPr>
            <a:spLocks noGrp="1"/>
          </p:cNvSpPr>
          <p:nvPr>
            <p:ph type="body" orient="vert" idx="1"/>
          </p:nvPr>
        </p:nvSpPr>
        <p:spPr>
          <a:xfrm>
            <a:off x="457200" y="1600200"/>
            <a:ext cx="8229240" cy="45255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CDB1D4-C0D0-44D8-8148-64655D827132}"/>
              </a:ext>
            </a:extLst>
          </p:cNvPr>
          <p:cNvSpPr>
            <a:spLocks noGrp="1"/>
          </p:cNvSpPr>
          <p:nvPr>
            <p:ph type="dt" sz="half" idx="10"/>
          </p:nvPr>
        </p:nvSpPr>
        <p:spPr>
          <a:xfrm>
            <a:off x="457200" y="6356520"/>
            <a:ext cx="2133360" cy="364679"/>
          </a:xfrm>
        </p:spPr>
        <p:txBody>
          <a:bodyPr/>
          <a:lstStyle/>
          <a:p>
            <a:pPr lvl="0"/>
            <a:fld id="{78A6AA9E-5158-4F8E-BE77-D32290A0BA7C}" type="datetime1">
              <a:rPr lang="en-US"/>
              <a:pPr lvl="0"/>
              <a:t>5/6/20</a:t>
            </a:fld>
            <a:endParaRPr lang="en-US"/>
          </a:p>
        </p:txBody>
      </p:sp>
      <p:sp>
        <p:nvSpPr>
          <p:cNvPr id="5" name="Footer Placeholder 4">
            <a:extLst>
              <a:ext uri="{FF2B5EF4-FFF2-40B4-BE49-F238E27FC236}">
                <a16:creationId xmlns:a16="http://schemas.microsoft.com/office/drawing/2014/main" xmlns="" id="{B88D461A-C6A0-45D0-9B8F-53E386BEF78B}"/>
              </a:ext>
            </a:extLst>
          </p:cNvPr>
          <p:cNvSpPr>
            <a:spLocks noGrp="1"/>
          </p:cNvSpPr>
          <p:nvPr>
            <p:ph type="ftr" sz="quarter" idx="11"/>
          </p:nvPr>
        </p:nvSpPr>
        <p:spPr>
          <a:xfrm>
            <a:off x="3124079" y="6356520"/>
            <a:ext cx="2895120" cy="364679"/>
          </a:xfrm>
        </p:spPr>
        <p:txBody>
          <a:bodyPr/>
          <a:lstStyle/>
          <a:p>
            <a:pPr lvl="0"/>
            <a:endParaRPr lang="en-US"/>
          </a:p>
        </p:txBody>
      </p:sp>
      <p:sp>
        <p:nvSpPr>
          <p:cNvPr id="6" name="Slide Number Placeholder 5">
            <a:extLst>
              <a:ext uri="{FF2B5EF4-FFF2-40B4-BE49-F238E27FC236}">
                <a16:creationId xmlns:a16="http://schemas.microsoft.com/office/drawing/2014/main" xmlns="" id="{030831F8-AD73-4AF8-A301-9A22E4A5E3C0}"/>
              </a:ext>
            </a:extLst>
          </p:cNvPr>
          <p:cNvSpPr>
            <a:spLocks noGrp="1"/>
          </p:cNvSpPr>
          <p:nvPr>
            <p:ph type="sldNum" sz="quarter" idx="12"/>
          </p:nvPr>
        </p:nvSpPr>
        <p:spPr>
          <a:xfrm>
            <a:off x="6553080" y="6356520"/>
            <a:ext cx="2133360" cy="364679"/>
          </a:xfrm>
        </p:spPr>
        <p:txBody>
          <a:bodyPr/>
          <a:lstStyle/>
          <a:p>
            <a:pPr lvl="0"/>
            <a:fld id="{480E90A6-26F2-426C-A834-BCDC632DC139}" type="slidenum">
              <a:t>‹#›</a:t>
            </a:fld>
            <a:endParaRPr lang="en-US"/>
          </a:p>
        </p:txBody>
      </p:sp>
    </p:spTree>
    <p:extLst>
      <p:ext uri="{BB962C8B-B14F-4D97-AF65-F5344CB8AC3E}">
        <p14:creationId xmlns:p14="http://schemas.microsoft.com/office/powerpoint/2010/main" val="1119868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B2332FD-EC90-4A36-A89F-739C78C09EC0}"/>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1C28078-85CE-4D21-927C-17FA77634E27}"/>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5777CC-4E28-411C-8053-E1F395E1A940}"/>
              </a:ext>
            </a:extLst>
          </p:cNvPr>
          <p:cNvSpPr>
            <a:spLocks noGrp="1"/>
          </p:cNvSpPr>
          <p:nvPr>
            <p:ph type="dt" sz="half" idx="10"/>
          </p:nvPr>
        </p:nvSpPr>
        <p:spPr>
          <a:xfrm>
            <a:off x="457200" y="6356520"/>
            <a:ext cx="2133360" cy="364679"/>
          </a:xfrm>
        </p:spPr>
        <p:txBody>
          <a:bodyPr/>
          <a:lstStyle/>
          <a:p>
            <a:pPr lvl="0"/>
            <a:fld id="{78A6AA9E-5158-4F8E-BE77-D32290A0BA7C}" type="datetime1">
              <a:rPr lang="en-US"/>
              <a:pPr lvl="0"/>
              <a:t>5/6/20</a:t>
            </a:fld>
            <a:endParaRPr lang="en-US"/>
          </a:p>
        </p:txBody>
      </p:sp>
      <p:sp>
        <p:nvSpPr>
          <p:cNvPr id="5" name="Footer Placeholder 4">
            <a:extLst>
              <a:ext uri="{FF2B5EF4-FFF2-40B4-BE49-F238E27FC236}">
                <a16:creationId xmlns:a16="http://schemas.microsoft.com/office/drawing/2014/main" xmlns="" id="{65ED3D5E-6BD9-4D12-B1BE-7E9A3F416B73}"/>
              </a:ext>
            </a:extLst>
          </p:cNvPr>
          <p:cNvSpPr>
            <a:spLocks noGrp="1"/>
          </p:cNvSpPr>
          <p:nvPr>
            <p:ph type="ftr" sz="quarter" idx="11"/>
          </p:nvPr>
        </p:nvSpPr>
        <p:spPr>
          <a:xfrm>
            <a:off x="3124079" y="6356520"/>
            <a:ext cx="2895120" cy="364679"/>
          </a:xfrm>
        </p:spPr>
        <p:txBody>
          <a:bodyPr/>
          <a:lstStyle/>
          <a:p>
            <a:pPr lvl="0"/>
            <a:endParaRPr lang="en-US"/>
          </a:p>
        </p:txBody>
      </p:sp>
      <p:sp>
        <p:nvSpPr>
          <p:cNvPr id="6" name="Slide Number Placeholder 5">
            <a:extLst>
              <a:ext uri="{FF2B5EF4-FFF2-40B4-BE49-F238E27FC236}">
                <a16:creationId xmlns:a16="http://schemas.microsoft.com/office/drawing/2014/main" xmlns="" id="{3F67AF27-11BD-48AA-B2AA-24205F931928}"/>
              </a:ext>
            </a:extLst>
          </p:cNvPr>
          <p:cNvSpPr>
            <a:spLocks noGrp="1"/>
          </p:cNvSpPr>
          <p:nvPr>
            <p:ph type="sldNum" sz="quarter" idx="12"/>
          </p:nvPr>
        </p:nvSpPr>
        <p:spPr>
          <a:xfrm>
            <a:off x="6553080" y="6356520"/>
            <a:ext cx="2133360" cy="364679"/>
          </a:xfrm>
        </p:spPr>
        <p:txBody>
          <a:bodyPr/>
          <a:lstStyle/>
          <a:p>
            <a:pPr lvl="0"/>
            <a:fld id="{010B0D6E-020D-42B5-A3F8-5327C9190635}" type="slidenum">
              <a:t>‹#›</a:t>
            </a:fld>
            <a:endParaRPr lang="en-US"/>
          </a:p>
        </p:txBody>
      </p:sp>
    </p:spTree>
    <p:extLst>
      <p:ext uri="{BB962C8B-B14F-4D97-AF65-F5344CB8AC3E}">
        <p14:creationId xmlns:p14="http://schemas.microsoft.com/office/powerpoint/2010/main" val="13502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1BDA5A-28AC-471C-9EEA-AA1E856C5CE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5B3B3A1-A29B-4D14-BBA3-0D377C25B2C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8D3E3C3-6324-4072-9FC1-FA26F2E40381}"/>
              </a:ext>
            </a:extLst>
          </p:cNvPr>
          <p:cNvSpPr>
            <a:spLocks noGrp="1"/>
          </p:cNvSpPr>
          <p:nvPr>
            <p:ph type="dt" sz="half" idx="10"/>
          </p:nvPr>
        </p:nvSpPr>
        <p:spPr>
          <a:xfrm>
            <a:off x="457200" y="6356520"/>
            <a:ext cx="2133360" cy="364679"/>
          </a:xfrm>
        </p:spPr>
        <p:txBody>
          <a:bodyPr/>
          <a:lstStyle/>
          <a:p>
            <a:pPr lvl="0"/>
            <a:fld id="{71E62271-F7D2-4B74-9739-E93289CCF165}" type="datetime1">
              <a:rPr lang="en-US"/>
              <a:pPr lvl="0"/>
              <a:t>5/6/20</a:t>
            </a:fld>
            <a:endParaRPr lang="en-US"/>
          </a:p>
        </p:txBody>
      </p:sp>
      <p:sp>
        <p:nvSpPr>
          <p:cNvPr id="5" name="Footer Placeholder 4">
            <a:extLst>
              <a:ext uri="{FF2B5EF4-FFF2-40B4-BE49-F238E27FC236}">
                <a16:creationId xmlns:a16="http://schemas.microsoft.com/office/drawing/2014/main" xmlns="" id="{C36A069E-99EF-4292-8DDE-6BA6FF113A7D}"/>
              </a:ext>
            </a:extLst>
          </p:cNvPr>
          <p:cNvSpPr>
            <a:spLocks noGrp="1"/>
          </p:cNvSpPr>
          <p:nvPr>
            <p:ph type="ftr" sz="quarter" idx="11"/>
          </p:nvPr>
        </p:nvSpPr>
        <p:spPr>
          <a:xfrm>
            <a:off x="3124079" y="6356520"/>
            <a:ext cx="2895120" cy="364679"/>
          </a:xfrm>
        </p:spPr>
        <p:txBody>
          <a:bodyPr/>
          <a:lstStyle/>
          <a:p>
            <a:pPr lvl="0"/>
            <a:endParaRPr lang="en-US"/>
          </a:p>
        </p:txBody>
      </p:sp>
      <p:sp>
        <p:nvSpPr>
          <p:cNvPr id="6" name="Slide Number Placeholder 5">
            <a:extLst>
              <a:ext uri="{FF2B5EF4-FFF2-40B4-BE49-F238E27FC236}">
                <a16:creationId xmlns:a16="http://schemas.microsoft.com/office/drawing/2014/main" xmlns="" id="{0A62F197-DEA0-4B5F-A7BB-6F1FB838A923}"/>
              </a:ext>
            </a:extLst>
          </p:cNvPr>
          <p:cNvSpPr>
            <a:spLocks noGrp="1"/>
          </p:cNvSpPr>
          <p:nvPr>
            <p:ph type="sldNum" sz="quarter" idx="12"/>
          </p:nvPr>
        </p:nvSpPr>
        <p:spPr>
          <a:xfrm>
            <a:off x="6553080" y="6356520"/>
            <a:ext cx="2133360" cy="364679"/>
          </a:xfrm>
        </p:spPr>
        <p:txBody>
          <a:bodyPr/>
          <a:lstStyle/>
          <a:p>
            <a:pPr lvl="0"/>
            <a:fld id="{71640EAD-B020-41D2-8DA5-9F5CE063FC4C}" type="slidenum">
              <a:t>‹#›</a:t>
            </a:fld>
            <a:endParaRPr lang="en-US"/>
          </a:p>
        </p:txBody>
      </p:sp>
    </p:spTree>
    <p:extLst>
      <p:ext uri="{BB962C8B-B14F-4D97-AF65-F5344CB8AC3E}">
        <p14:creationId xmlns:p14="http://schemas.microsoft.com/office/powerpoint/2010/main" val="12547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B6A735-875C-4D3C-90FB-CCA5B29ACF63}"/>
              </a:ext>
            </a:extLst>
          </p:cNvPr>
          <p:cNvSpPr>
            <a:spLocks noGrp="1"/>
          </p:cNvSpPr>
          <p:nvPr>
            <p:ph type="title"/>
          </p:nvPr>
        </p:nvSpPr>
        <p:spPr>
          <a:xfrm>
            <a:off x="685799" y="2130480"/>
            <a:ext cx="7772039" cy="146952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4CCC94A-B237-4F4F-B973-5FE14DAEF8F7}"/>
              </a:ext>
            </a:extLst>
          </p:cNvPr>
          <p:cNvSpPr>
            <a:spLocks noGrp="1"/>
          </p:cNvSpPr>
          <p:nvPr>
            <p:ph sz="half" idx="1"/>
          </p:nvPr>
        </p:nvSpPr>
        <p:spPr>
          <a:xfrm>
            <a:off x="457200" y="1604963"/>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64585F-A538-4AEF-93FC-BADEAB3D8F73}"/>
              </a:ext>
            </a:extLst>
          </p:cNvPr>
          <p:cNvSpPr>
            <a:spLocks noGrp="1"/>
          </p:cNvSpPr>
          <p:nvPr>
            <p:ph sz="half" idx="2"/>
          </p:nvPr>
        </p:nvSpPr>
        <p:spPr>
          <a:xfrm>
            <a:off x="4648200" y="1604963"/>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6120786-F508-4C78-A871-CC1195CBEE5F}"/>
              </a:ext>
            </a:extLst>
          </p:cNvPr>
          <p:cNvSpPr>
            <a:spLocks noGrp="1"/>
          </p:cNvSpPr>
          <p:nvPr>
            <p:ph type="dt" sz="half" idx="10"/>
          </p:nvPr>
        </p:nvSpPr>
        <p:spPr>
          <a:xfrm>
            <a:off x="457200" y="6356520"/>
            <a:ext cx="2133360" cy="364679"/>
          </a:xfrm>
        </p:spPr>
        <p:txBody>
          <a:bodyPr/>
          <a:lstStyle/>
          <a:p>
            <a:pPr lvl="0"/>
            <a:fld id="{71E62271-F7D2-4B74-9739-E93289CCF165}" type="datetime1">
              <a:rPr lang="en-US"/>
              <a:pPr lvl="0"/>
              <a:t>5/6/20</a:t>
            </a:fld>
            <a:endParaRPr lang="en-US"/>
          </a:p>
        </p:txBody>
      </p:sp>
      <p:sp>
        <p:nvSpPr>
          <p:cNvPr id="6" name="Footer Placeholder 5">
            <a:extLst>
              <a:ext uri="{FF2B5EF4-FFF2-40B4-BE49-F238E27FC236}">
                <a16:creationId xmlns:a16="http://schemas.microsoft.com/office/drawing/2014/main" xmlns="" id="{3890D339-ADAA-4F62-B870-7DBF338A74C4}"/>
              </a:ext>
            </a:extLst>
          </p:cNvPr>
          <p:cNvSpPr>
            <a:spLocks noGrp="1"/>
          </p:cNvSpPr>
          <p:nvPr>
            <p:ph type="ftr" sz="quarter" idx="11"/>
          </p:nvPr>
        </p:nvSpPr>
        <p:spPr>
          <a:xfrm>
            <a:off x="3124079" y="6356520"/>
            <a:ext cx="2895120" cy="364679"/>
          </a:xfrm>
        </p:spPr>
        <p:txBody>
          <a:bodyPr/>
          <a:lstStyle/>
          <a:p>
            <a:pPr lvl="0"/>
            <a:endParaRPr lang="en-US"/>
          </a:p>
        </p:txBody>
      </p:sp>
      <p:sp>
        <p:nvSpPr>
          <p:cNvPr id="7" name="Slide Number Placeholder 6">
            <a:extLst>
              <a:ext uri="{FF2B5EF4-FFF2-40B4-BE49-F238E27FC236}">
                <a16:creationId xmlns:a16="http://schemas.microsoft.com/office/drawing/2014/main" xmlns="" id="{249B7EF5-6517-43F6-80D3-19868A1DE837}"/>
              </a:ext>
            </a:extLst>
          </p:cNvPr>
          <p:cNvSpPr>
            <a:spLocks noGrp="1"/>
          </p:cNvSpPr>
          <p:nvPr>
            <p:ph type="sldNum" sz="quarter" idx="12"/>
          </p:nvPr>
        </p:nvSpPr>
        <p:spPr>
          <a:xfrm>
            <a:off x="6553080" y="6356520"/>
            <a:ext cx="2133360" cy="364679"/>
          </a:xfrm>
        </p:spPr>
        <p:txBody>
          <a:bodyPr/>
          <a:lstStyle/>
          <a:p>
            <a:pPr lvl="0"/>
            <a:fld id="{55A5CD6B-4E50-4BCF-9688-A02BE440CB68}" type="slidenum">
              <a:t>‹#›</a:t>
            </a:fld>
            <a:endParaRPr lang="en-US"/>
          </a:p>
        </p:txBody>
      </p:sp>
    </p:spTree>
    <p:extLst>
      <p:ext uri="{BB962C8B-B14F-4D97-AF65-F5344CB8AC3E}">
        <p14:creationId xmlns:p14="http://schemas.microsoft.com/office/powerpoint/2010/main" val="350175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7A95E-DCD8-47D8-BFE1-DE0A2B3528D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60F152F-E5B1-42C1-B8A5-08E69D3A5AA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ED3B653-43BD-4523-ACCF-011755E930E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E6F1050-2113-4A2F-AE65-07E8455C125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0EB374D-3D20-4560-BC96-4D56FA0A3FE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78E890E-1B48-47FF-B3AE-3554FA919EA9}"/>
              </a:ext>
            </a:extLst>
          </p:cNvPr>
          <p:cNvSpPr>
            <a:spLocks noGrp="1"/>
          </p:cNvSpPr>
          <p:nvPr>
            <p:ph type="dt" sz="half" idx="10"/>
          </p:nvPr>
        </p:nvSpPr>
        <p:spPr>
          <a:xfrm>
            <a:off x="457200" y="6356520"/>
            <a:ext cx="2133360" cy="364679"/>
          </a:xfrm>
        </p:spPr>
        <p:txBody>
          <a:bodyPr/>
          <a:lstStyle/>
          <a:p>
            <a:pPr lvl="0"/>
            <a:fld id="{71E62271-F7D2-4B74-9739-E93289CCF165}" type="datetime1">
              <a:rPr lang="en-US"/>
              <a:pPr lvl="0"/>
              <a:t>5/6/20</a:t>
            </a:fld>
            <a:endParaRPr lang="en-US"/>
          </a:p>
        </p:txBody>
      </p:sp>
      <p:sp>
        <p:nvSpPr>
          <p:cNvPr id="8" name="Footer Placeholder 7">
            <a:extLst>
              <a:ext uri="{FF2B5EF4-FFF2-40B4-BE49-F238E27FC236}">
                <a16:creationId xmlns:a16="http://schemas.microsoft.com/office/drawing/2014/main" xmlns="" id="{F1D713FC-723A-4761-B326-2BD3AD31D5A4}"/>
              </a:ext>
            </a:extLst>
          </p:cNvPr>
          <p:cNvSpPr>
            <a:spLocks noGrp="1"/>
          </p:cNvSpPr>
          <p:nvPr>
            <p:ph type="ftr" sz="quarter" idx="11"/>
          </p:nvPr>
        </p:nvSpPr>
        <p:spPr>
          <a:xfrm>
            <a:off x="3124079" y="6356520"/>
            <a:ext cx="2895120" cy="364679"/>
          </a:xfrm>
        </p:spPr>
        <p:txBody>
          <a:bodyPr/>
          <a:lstStyle/>
          <a:p>
            <a:pPr lvl="0"/>
            <a:endParaRPr lang="en-US"/>
          </a:p>
        </p:txBody>
      </p:sp>
      <p:sp>
        <p:nvSpPr>
          <p:cNvPr id="9" name="Slide Number Placeholder 8">
            <a:extLst>
              <a:ext uri="{FF2B5EF4-FFF2-40B4-BE49-F238E27FC236}">
                <a16:creationId xmlns:a16="http://schemas.microsoft.com/office/drawing/2014/main" xmlns="" id="{76432C35-BF2A-485A-9A40-BDA26245B22B}"/>
              </a:ext>
            </a:extLst>
          </p:cNvPr>
          <p:cNvSpPr>
            <a:spLocks noGrp="1"/>
          </p:cNvSpPr>
          <p:nvPr>
            <p:ph type="sldNum" sz="quarter" idx="12"/>
          </p:nvPr>
        </p:nvSpPr>
        <p:spPr>
          <a:xfrm>
            <a:off x="6553080" y="6356520"/>
            <a:ext cx="2133360" cy="364679"/>
          </a:xfrm>
        </p:spPr>
        <p:txBody>
          <a:bodyPr/>
          <a:lstStyle/>
          <a:p>
            <a:pPr lvl="0"/>
            <a:fld id="{CF9FE9BB-59C3-492C-BCC9-91D94F29A080}" type="slidenum">
              <a:t>‹#›</a:t>
            </a:fld>
            <a:endParaRPr lang="en-US"/>
          </a:p>
        </p:txBody>
      </p:sp>
    </p:spTree>
    <p:extLst>
      <p:ext uri="{BB962C8B-B14F-4D97-AF65-F5344CB8AC3E}">
        <p14:creationId xmlns:p14="http://schemas.microsoft.com/office/powerpoint/2010/main" val="230872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66055E-0ED6-4B02-A491-6345A8A4F09E}"/>
              </a:ext>
            </a:extLst>
          </p:cNvPr>
          <p:cNvSpPr>
            <a:spLocks noGrp="1"/>
          </p:cNvSpPr>
          <p:nvPr>
            <p:ph type="title"/>
          </p:nvPr>
        </p:nvSpPr>
        <p:spPr>
          <a:xfrm>
            <a:off x="685799" y="2130480"/>
            <a:ext cx="7772039" cy="1469520"/>
          </a:xfrm>
        </p:spPr>
        <p:txBody>
          <a:bodyPr/>
          <a:lstStyle/>
          <a:p>
            <a:r>
              <a:rPr lang="en-US"/>
              <a:t>Click to edit Master title style</a:t>
            </a:r>
          </a:p>
        </p:txBody>
      </p:sp>
      <p:sp>
        <p:nvSpPr>
          <p:cNvPr id="3" name="Date Placeholder 2">
            <a:extLst>
              <a:ext uri="{FF2B5EF4-FFF2-40B4-BE49-F238E27FC236}">
                <a16:creationId xmlns:a16="http://schemas.microsoft.com/office/drawing/2014/main" xmlns="" id="{16F4CA98-DCA3-4EA3-85AB-7DAE71F068A4}"/>
              </a:ext>
            </a:extLst>
          </p:cNvPr>
          <p:cNvSpPr>
            <a:spLocks noGrp="1"/>
          </p:cNvSpPr>
          <p:nvPr>
            <p:ph type="dt" sz="half" idx="10"/>
          </p:nvPr>
        </p:nvSpPr>
        <p:spPr>
          <a:xfrm>
            <a:off x="457200" y="6356520"/>
            <a:ext cx="2133360" cy="364679"/>
          </a:xfrm>
        </p:spPr>
        <p:txBody>
          <a:bodyPr/>
          <a:lstStyle/>
          <a:p>
            <a:pPr lvl="0"/>
            <a:fld id="{71E62271-F7D2-4B74-9739-E93289CCF165}" type="datetime1">
              <a:rPr lang="en-US"/>
              <a:pPr lvl="0"/>
              <a:t>5/6/20</a:t>
            </a:fld>
            <a:endParaRPr lang="en-US"/>
          </a:p>
        </p:txBody>
      </p:sp>
      <p:sp>
        <p:nvSpPr>
          <p:cNvPr id="4" name="Footer Placeholder 3">
            <a:extLst>
              <a:ext uri="{FF2B5EF4-FFF2-40B4-BE49-F238E27FC236}">
                <a16:creationId xmlns:a16="http://schemas.microsoft.com/office/drawing/2014/main" xmlns="" id="{1CF62F8A-2263-454D-BB23-A0ABAFD5D050}"/>
              </a:ext>
            </a:extLst>
          </p:cNvPr>
          <p:cNvSpPr>
            <a:spLocks noGrp="1"/>
          </p:cNvSpPr>
          <p:nvPr>
            <p:ph type="ftr" sz="quarter" idx="11"/>
          </p:nvPr>
        </p:nvSpPr>
        <p:spPr>
          <a:xfrm>
            <a:off x="3124079" y="6356520"/>
            <a:ext cx="2895120" cy="364679"/>
          </a:xfrm>
        </p:spPr>
        <p:txBody>
          <a:bodyPr/>
          <a:lstStyle/>
          <a:p>
            <a:pPr lvl="0"/>
            <a:endParaRPr lang="en-US"/>
          </a:p>
        </p:txBody>
      </p:sp>
      <p:sp>
        <p:nvSpPr>
          <p:cNvPr id="5" name="Slide Number Placeholder 4">
            <a:extLst>
              <a:ext uri="{FF2B5EF4-FFF2-40B4-BE49-F238E27FC236}">
                <a16:creationId xmlns:a16="http://schemas.microsoft.com/office/drawing/2014/main" xmlns="" id="{23892C45-5B68-47C8-8D63-6CF7BBB84C98}"/>
              </a:ext>
            </a:extLst>
          </p:cNvPr>
          <p:cNvSpPr>
            <a:spLocks noGrp="1"/>
          </p:cNvSpPr>
          <p:nvPr>
            <p:ph type="sldNum" sz="quarter" idx="12"/>
          </p:nvPr>
        </p:nvSpPr>
        <p:spPr>
          <a:xfrm>
            <a:off x="6553080" y="6356520"/>
            <a:ext cx="2133360" cy="364679"/>
          </a:xfrm>
        </p:spPr>
        <p:txBody>
          <a:bodyPr/>
          <a:lstStyle/>
          <a:p>
            <a:pPr lvl="0"/>
            <a:fld id="{BA17E977-927D-4C87-8834-21A9C4FA3092}" type="slidenum">
              <a:t>‹#›</a:t>
            </a:fld>
            <a:endParaRPr lang="en-US"/>
          </a:p>
        </p:txBody>
      </p:sp>
    </p:spTree>
    <p:extLst>
      <p:ext uri="{BB962C8B-B14F-4D97-AF65-F5344CB8AC3E}">
        <p14:creationId xmlns:p14="http://schemas.microsoft.com/office/powerpoint/2010/main" val="270759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86019A-E7E0-4E9F-94A3-2DF9399C2A42}"/>
              </a:ext>
            </a:extLst>
          </p:cNvPr>
          <p:cNvSpPr>
            <a:spLocks noGrp="1"/>
          </p:cNvSpPr>
          <p:nvPr>
            <p:ph type="dt" sz="half" idx="10"/>
          </p:nvPr>
        </p:nvSpPr>
        <p:spPr>
          <a:xfrm>
            <a:off x="457200" y="6356520"/>
            <a:ext cx="2133360" cy="364679"/>
          </a:xfrm>
        </p:spPr>
        <p:txBody>
          <a:bodyPr/>
          <a:lstStyle/>
          <a:p>
            <a:pPr lvl="0"/>
            <a:fld id="{71E62271-F7D2-4B74-9739-E93289CCF165}" type="datetime1">
              <a:rPr lang="en-US"/>
              <a:pPr lvl="0"/>
              <a:t>5/6/20</a:t>
            </a:fld>
            <a:endParaRPr lang="en-US"/>
          </a:p>
        </p:txBody>
      </p:sp>
      <p:sp>
        <p:nvSpPr>
          <p:cNvPr id="3" name="Footer Placeholder 2">
            <a:extLst>
              <a:ext uri="{FF2B5EF4-FFF2-40B4-BE49-F238E27FC236}">
                <a16:creationId xmlns:a16="http://schemas.microsoft.com/office/drawing/2014/main" xmlns="" id="{D3434D12-0662-4199-84E8-D31F634BB302}"/>
              </a:ext>
            </a:extLst>
          </p:cNvPr>
          <p:cNvSpPr>
            <a:spLocks noGrp="1"/>
          </p:cNvSpPr>
          <p:nvPr>
            <p:ph type="ftr" sz="quarter" idx="11"/>
          </p:nvPr>
        </p:nvSpPr>
        <p:spPr>
          <a:xfrm>
            <a:off x="3124079" y="6356520"/>
            <a:ext cx="2895120" cy="364679"/>
          </a:xfrm>
        </p:spPr>
        <p:txBody>
          <a:bodyPr/>
          <a:lstStyle/>
          <a:p>
            <a:pPr lvl="0"/>
            <a:endParaRPr lang="en-US"/>
          </a:p>
        </p:txBody>
      </p:sp>
      <p:sp>
        <p:nvSpPr>
          <p:cNvPr id="4" name="Slide Number Placeholder 3">
            <a:extLst>
              <a:ext uri="{FF2B5EF4-FFF2-40B4-BE49-F238E27FC236}">
                <a16:creationId xmlns:a16="http://schemas.microsoft.com/office/drawing/2014/main" xmlns="" id="{CEAFDE3F-2A31-4E7A-AB85-46491448E1D7}"/>
              </a:ext>
            </a:extLst>
          </p:cNvPr>
          <p:cNvSpPr>
            <a:spLocks noGrp="1"/>
          </p:cNvSpPr>
          <p:nvPr>
            <p:ph type="sldNum" sz="quarter" idx="12"/>
          </p:nvPr>
        </p:nvSpPr>
        <p:spPr>
          <a:xfrm>
            <a:off x="6553080" y="6356520"/>
            <a:ext cx="2133360" cy="364679"/>
          </a:xfrm>
        </p:spPr>
        <p:txBody>
          <a:bodyPr/>
          <a:lstStyle/>
          <a:p>
            <a:pPr lvl="0"/>
            <a:fld id="{F6C29ED4-AF48-4B53-9664-A104F2B40C0C}" type="slidenum">
              <a:t>‹#›</a:t>
            </a:fld>
            <a:endParaRPr lang="en-US"/>
          </a:p>
        </p:txBody>
      </p:sp>
    </p:spTree>
    <p:extLst>
      <p:ext uri="{BB962C8B-B14F-4D97-AF65-F5344CB8AC3E}">
        <p14:creationId xmlns:p14="http://schemas.microsoft.com/office/powerpoint/2010/main" val="16411138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1FF71-4B6A-4959-A337-462DDBE849C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E81BA56-23FA-43DE-A5C3-5A7D187AA0B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6B5932A-528E-4D0F-9CCF-C3C85C8137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FB38F0-E138-47E2-9DFE-30E8974669E4}"/>
              </a:ext>
            </a:extLst>
          </p:cNvPr>
          <p:cNvSpPr>
            <a:spLocks noGrp="1"/>
          </p:cNvSpPr>
          <p:nvPr>
            <p:ph type="dt" sz="half" idx="10"/>
          </p:nvPr>
        </p:nvSpPr>
        <p:spPr>
          <a:xfrm>
            <a:off x="457200" y="6356520"/>
            <a:ext cx="2133360" cy="364679"/>
          </a:xfrm>
        </p:spPr>
        <p:txBody>
          <a:bodyPr/>
          <a:lstStyle/>
          <a:p>
            <a:pPr lvl="0"/>
            <a:fld id="{71E62271-F7D2-4B74-9739-E93289CCF165}" type="datetime1">
              <a:rPr lang="en-US"/>
              <a:pPr lvl="0"/>
              <a:t>5/6/20</a:t>
            </a:fld>
            <a:endParaRPr lang="en-US"/>
          </a:p>
        </p:txBody>
      </p:sp>
      <p:sp>
        <p:nvSpPr>
          <p:cNvPr id="6" name="Footer Placeholder 5">
            <a:extLst>
              <a:ext uri="{FF2B5EF4-FFF2-40B4-BE49-F238E27FC236}">
                <a16:creationId xmlns:a16="http://schemas.microsoft.com/office/drawing/2014/main" xmlns="" id="{5DF831C1-4170-481F-AF60-3F8705682070}"/>
              </a:ext>
            </a:extLst>
          </p:cNvPr>
          <p:cNvSpPr>
            <a:spLocks noGrp="1"/>
          </p:cNvSpPr>
          <p:nvPr>
            <p:ph type="ftr" sz="quarter" idx="11"/>
          </p:nvPr>
        </p:nvSpPr>
        <p:spPr>
          <a:xfrm>
            <a:off x="3124079" y="6356520"/>
            <a:ext cx="2895120" cy="364679"/>
          </a:xfrm>
        </p:spPr>
        <p:txBody>
          <a:bodyPr/>
          <a:lstStyle/>
          <a:p>
            <a:pPr lvl="0"/>
            <a:endParaRPr lang="en-US"/>
          </a:p>
        </p:txBody>
      </p:sp>
      <p:sp>
        <p:nvSpPr>
          <p:cNvPr id="7" name="Slide Number Placeholder 6">
            <a:extLst>
              <a:ext uri="{FF2B5EF4-FFF2-40B4-BE49-F238E27FC236}">
                <a16:creationId xmlns:a16="http://schemas.microsoft.com/office/drawing/2014/main" xmlns="" id="{5DC7B1BE-4CF3-4BCF-947A-168DD827EAF2}"/>
              </a:ext>
            </a:extLst>
          </p:cNvPr>
          <p:cNvSpPr>
            <a:spLocks noGrp="1"/>
          </p:cNvSpPr>
          <p:nvPr>
            <p:ph type="sldNum" sz="quarter" idx="12"/>
          </p:nvPr>
        </p:nvSpPr>
        <p:spPr>
          <a:xfrm>
            <a:off x="6553080" y="6356520"/>
            <a:ext cx="2133360" cy="364679"/>
          </a:xfrm>
        </p:spPr>
        <p:txBody>
          <a:bodyPr/>
          <a:lstStyle/>
          <a:p>
            <a:pPr lvl="0"/>
            <a:fld id="{773C2BA8-481B-4B12-9888-DC0B8D6DAA84}" type="slidenum">
              <a:t>‹#›</a:t>
            </a:fld>
            <a:endParaRPr lang="en-US"/>
          </a:p>
        </p:txBody>
      </p:sp>
    </p:spTree>
    <p:extLst>
      <p:ext uri="{BB962C8B-B14F-4D97-AF65-F5344CB8AC3E}">
        <p14:creationId xmlns:p14="http://schemas.microsoft.com/office/powerpoint/2010/main" val="53292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36E5E-5AB6-4B2D-BF40-105077883F7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B1E274C-9F37-4BEF-8E24-1057401B36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485DCE1-3DC7-4126-96D2-96804336E58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C1DE8E-14A9-4AAA-9E0C-75B8060357C4}"/>
              </a:ext>
            </a:extLst>
          </p:cNvPr>
          <p:cNvSpPr>
            <a:spLocks noGrp="1"/>
          </p:cNvSpPr>
          <p:nvPr>
            <p:ph type="dt" sz="half" idx="10"/>
          </p:nvPr>
        </p:nvSpPr>
        <p:spPr>
          <a:xfrm>
            <a:off x="457200" y="6356520"/>
            <a:ext cx="2133360" cy="364679"/>
          </a:xfrm>
        </p:spPr>
        <p:txBody>
          <a:bodyPr/>
          <a:lstStyle/>
          <a:p>
            <a:pPr lvl="0"/>
            <a:fld id="{71E62271-F7D2-4B74-9739-E93289CCF165}" type="datetime1">
              <a:rPr lang="en-US"/>
              <a:pPr lvl="0"/>
              <a:t>5/6/20</a:t>
            </a:fld>
            <a:endParaRPr lang="en-US"/>
          </a:p>
        </p:txBody>
      </p:sp>
      <p:sp>
        <p:nvSpPr>
          <p:cNvPr id="6" name="Footer Placeholder 5">
            <a:extLst>
              <a:ext uri="{FF2B5EF4-FFF2-40B4-BE49-F238E27FC236}">
                <a16:creationId xmlns:a16="http://schemas.microsoft.com/office/drawing/2014/main" xmlns="" id="{EA014E2E-8BD9-4872-9C0A-7939EC40893C}"/>
              </a:ext>
            </a:extLst>
          </p:cNvPr>
          <p:cNvSpPr>
            <a:spLocks noGrp="1"/>
          </p:cNvSpPr>
          <p:nvPr>
            <p:ph type="ftr" sz="quarter" idx="11"/>
          </p:nvPr>
        </p:nvSpPr>
        <p:spPr>
          <a:xfrm>
            <a:off x="3124079" y="6356520"/>
            <a:ext cx="2895120" cy="364679"/>
          </a:xfrm>
        </p:spPr>
        <p:txBody>
          <a:bodyPr/>
          <a:lstStyle/>
          <a:p>
            <a:pPr lvl="0"/>
            <a:endParaRPr lang="en-US"/>
          </a:p>
        </p:txBody>
      </p:sp>
      <p:sp>
        <p:nvSpPr>
          <p:cNvPr id="7" name="Slide Number Placeholder 6">
            <a:extLst>
              <a:ext uri="{FF2B5EF4-FFF2-40B4-BE49-F238E27FC236}">
                <a16:creationId xmlns:a16="http://schemas.microsoft.com/office/drawing/2014/main" xmlns="" id="{6CBFFBD3-419C-4CDE-B3F3-AD19040EFB49}"/>
              </a:ext>
            </a:extLst>
          </p:cNvPr>
          <p:cNvSpPr>
            <a:spLocks noGrp="1"/>
          </p:cNvSpPr>
          <p:nvPr>
            <p:ph type="sldNum" sz="quarter" idx="12"/>
          </p:nvPr>
        </p:nvSpPr>
        <p:spPr>
          <a:xfrm>
            <a:off x="6553080" y="6356520"/>
            <a:ext cx="2133360" cy="364679"/>
          </a:xfrm>
        </p:spPr>
        <p:txBody>
          <a:bodyPr/>
          <a:lstStyle/>
          <a:p>
            <a:pPr lvl="0"/>
            <a:fld id="{C299AA95-B0AD-4488-8AD4-E5CE5794D05F}" type="slidenum">
              <a:t>‹#›</a:t>
            </a:fld>
            <a:endParaRPr lang="en-US"/>
          </a:p>
        </p:txBody>
      </p:sp>
    </p:spTree>
    <p:extLst>
      <p:ext uri="{BB962C8B-B14F-4D97-AF65-F5344CB8AC3E}">
        <p14:creationId xmlns:p14="http://schemas.microsoft.com/office/powerpoint/2010/main" val="37415365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C6000B-8B6C-4802-B3B1-4BB375452EC2}"/>
              </a:ext>
            </a:extLst>
          </p:cNvPr>
          <p:cNvSpPr txBox="1">
            <a:spLocks noGrp="1"/>
          </p:cNvSpPr>
          <p:nvPr>
            <p:ph type="title"/>
          </p:nvPr>
        </p:nvSpPr>
        <p:spPr>
          <a:xfrm>
            <a:off x="685799" y="2130480"/>
            <a:ext cx="7772039" cy="1469520"/>
          </a:xfrm>
          <a:prstGeom prst="rect">
            <a:avLst/>
          </a:prstGeom>
          <a:noFill/>
          <a:ln>
            <a:noFill/>
          </a:ln>
        </p:spPr>
        <p:txBody>
          <a:bodyPr wrap="square" lIns="90000" tIns="45000" rIns="90000" bIns="45000" anchor="t">
            <a:noAutofit/>
          </a:bodyPr>
          <a:lstStyle/>
          <a:p>
            <a:pPr lvl="0"/>
            <a:r>
              <a:rPr lang="en-US"/>
              <a:t>Click to edit the title text formatClick to edit Master title style</a:t>
            </a:r>
          </a:p>
        </p:txBody>
      </p:sp>
      <p:sp>
        <p:nvSpPr>
          <p:cNvPr id="3" name="Date Placeholder 3">
            <a:extLst>
              <a:ext uri="{FF2B5EF4-FFF2-40B4-BE49-F238E27FC236}">
                <a16:creationId xmlns:a16="http://schemas.microsoft.com/office/drawing/2014/main" xmlns="" id="{B8DEC235-4497-402E-A5BE-4E6C5815B525}"/>
              </a:ext>
            </a:extLst>
          </p:cNvPr>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71E62271-F7D2-4B74-9739-E93289CCF165}" type="datetime1">
              <a:rPr lang="en-US"/>
              <a:pPr lvl="0"/>
              <a:t>5/6/20</a:t>
            </a:fld>
            <a:endParaRPr lang="en-US"/>
          </a:p>
        </p:txBody>
      </p:sp>
      <p:sp>
        <p:nvSpPr>
          <p:cNvPr id="4" name="Footer Placeholder 4">
            <a:extLst>
              <a:ext uri="{FF2B5EF4-FFF2-40B4-BE49-F238E27FC236}">
                <a16:creationId xmlns:a16="http://schemas.microsoft.com/office/drawing/2014/main" xmlns="" id="{3B7D7528-034D-4252-BC1C-5D797A4788E0}"/>
              </a:ext>
            </a:extLst>
          </p:cNvPr>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noAutofit/>
          </a:bodyPr>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5" name="Slide Number Placeholder 5">
            <a:extLst>
              <a:ext uri="{FF2B5EF4-FFF2-40B4-BE49-F238E27FC236}">
                <a16:creationId xmlns:a16="http://schemas.microsoft.com/office/drawing/2014/main" xmlns="" id="{07722B01-8889-40C9-A5CB-345DB4867AF6}"/>
              </a:ext>
            </a:extLst>
          </p:cNvPr>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B8FA4090-8EC5-4C4C-A07F-6C9E9117B7F8}" type="slidenum">
              <a:t>‹#›</a:t>
            </a:fld>
            <a:endParaRPr lang="en-US"/>
          </a:p>
        </p:txBody>
      </p:sp>
      <p:sp>
        <p:nvSpPr>
          <p:cNvPr id="6" name="Text Placeholder 5">
            <a:extLst>
              <a:ext uri="{FF2B5EF4-FFF2-40B4-BE49-F238E27FC236}">
                <a16:creationId xmlns:a16="http://schemas.microsoft.com/office/drawing/2014/main" xmlns="" id="{950E7E1B-4422-4EF3-BB36-EC2180BFAD5B}"/>
              </a:ext>
            </a:extLst>
          </p:cNvPr>
          <p:cNvSpPr txBox="1">
            <a:spLocks noGrp="1"/>
          </p:cNvSpPr>
          <p:nvPr>
            <p:ph type="body" idx="1"/>
          </p:nvPr>
        </p:nvSpPr>
        <p:spPr>
          <a:xfrm>
            <a:off x="457200" y="1604520"/>
            <a:ext cx="8229240" cy="4525920"/>
          </a:xfrm>
          <a:prstGeom prst="rect">
            <a:avLst/>
          </a:prstGeom>
          <a:noFill/>
          <a:ln>
            <a:noFill/>
          </a:ln>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SimSun" pitchFamily="2"/>
          <a:cs typeface="Lucida Sans" pitchFamily="2"/>
        </a:defRPr>
      </a:lvl1pPr>
    </p:titleStyle>
    <p:bodyStyle>
      <a:lvl1pPr algn="l" rtl="0" hangingPunct="1">
        <a:spcBef>
          <a:spcPts val="0"/>
        </a:spcBef>
        <a:spcAft>
          <a:spcPts val="1417"/>
        </a:spcAft>
        <a:tabLst/>
        <a:defRPr lang="en-US" sz="3200" b="0" i="0" u="none" strike="noStrike" kern="1200" spc="0">
          <a:ln>
            <a:noFill/>
          </a:ln>
          <a:solidFill>
            <a:srgbClr val="000000"/>
          </a:solidFill>
          <a:latin typeface="Calibri"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6DB4A-61D6-401D-9FB7-79F415A8F377}"/>
              </a:ext>
            </a:extLst>
          </p:cNvPr>
          <p:cNvSpPr txBox="1">
            <a:spLocks noGrp="1"/>
          </p:cNvSpPr>
          <p:nvPr>
            <p:ph type="title"/>
          </p:nvPr>
        </p:nvSpPr>
        <p:spPr>
          <a:xfrm>
            <a:off x="457200" y="274680"/>
            <a:ext cx="8229240" cy="1142640"/>
          </a:xfrm>
          <a:prstGeom prst="rect">
            <a:avLst/>
          </a:prstGeom>
          <a:noFill/>
          <a:ln>
            <a:noFill/>
          </a:ln>
        </p:spPr>
        <p:txBody>
          <a:bodyPr wrap="square" lIns="90000" tIns="45000" rIns="90000" bIns="45000" anchor="t">
            <a:noAutofit/>
          </a:bodyPr>
          <a:lstStyle/>
          <a:p>
            <a:pPr lvl="0"/>
            <a:r>
              <a:rPr lang="en-US"/>
              <a:t>Click to edit the title text formatClick to edit Master title style</a:t>
            </a:r>
          </a:p>
        </p:txBody>
      </p:sp>
      <p:sp>
        <p:nvSpPr>
          <p:cNvPr id="3" name="Content Placeholder 2">
            <a:extLst>
              <a:ext uri="{FF2B5EF4-FFF2-40B4-BE49-F238E27FC236}">
                <a16:creationId xmlns:a16="http://schemas.microsoft.com/office/drawing/2014/main" xmlns="" id="{BF58D094-0FF9-4340-8EA9-9526E53F66B6}"/>
              </a:ext>
            </a:extLst>
          </p:cNvPr>
          <p:cNvSpPr txBox="1">
            <a:spLocks noGrp="1"/>
          </p:cNvSpPr>
          <p:nvPr>
            <p:ph type="body" idx="1"/>
          </p:nvPr>
        </p:nvSpPr>
        <p:spPr>
          <a:xfrm>
            <a:off x="457200" y="1600200"/>
            <a:ext cx="8229240" cy="4525560"/>
          </a:xfrm>
          <a:prstGeom prst="rect">
            <a:avLst/>
          </a:prstGeom>
          <a:noFill/>
          <a:ln>
            <a:noFill/>
          </a:ln>
        </p:spPr>
        <p:txBody>
          <a:bodyPr wrap="square" lIns="90000" tIns="45000" rIns="90000" bIns="45000" anchor="t">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D007BF-D86F-41F3-88D4-A8D134FF8487}"/>
              </a:ext>
            </a:extLst>
          </p:cNvPr>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78A6AA9E-5158-4F8E-BE77-D32290A0BA7C}" type="datetime1">
              <a:rPr lang="en-US"/>
              <a:pPr lvl="0"/>
              <a:t>5/6/20</a:t>
            </a:fld>
            <a:endParaRPr lang="en-US"/>
          </a:p>
        </p:txBody>
      </p:sp>
      <p:sp>
        <p:nvSpPr>
          <p:cNvPr id="5" name="Footer Placeholder 4">
            <a:extLst>
              <a:ext uri="{FF2B5EF4-FFF2-40B4-BE49-F238E27FC236}">
                <a16:creationId xmlns:a16="http://schemas.microsoft.com/office/drawing/2014/main" xmlns="" id="{8507F9BA-AEE7-4920-BF46-FF0531E122C8}"/>
              </a:ext>
            </a:extLst>
          </p:cNvPr>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noAutofit/>
          </a:bodyPr>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6" name="Slide Number Placeholder 5">
            <a:extLst>
              <a:ext uri="{FF2B5EF4-FFF2-40B4-BE49-F238E27FC236}">
                <a16:creationId xmlns:a16="http://schemas.microsoft.com/office/drawing/2014/main" xmlns="" id="{3DE25007-F877-4BE0-96E9-5E2C294D746D}"/>
              </a:ext>
            </a:extLst>
          </p:cNvPr>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7638724E-A89A-485C-B855-9E2793CC57E4}"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SimSun" pitchFamily="2"/>
          <a:cs typeface="Lucida Sans" pitchFamily="2"/>
        </a:defRPr>
      </a:lvl1pPr>
    </p:titleStyle>
    <p:bodyStyle>
      <a:lvl1pPr lvl="0"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SimSun" pitchFamily="2"/>
          <a:cs typeface="Lucida Sans" pitchFamily="2"/>
        </a:defRPr>
      </a:lvl1pPr>
      <a:lvl2pPr lvl="1" algn="l" rtl="0" hangingPunct="1">
        <a:spcBef>
          <a:spcPts val="0"/>
        </a:spcBef>
        <a:spcAft>
          <a:spcPts val="1417"/>
        </a:spcAft>
        <a:buSzPct val="75000"/>
        <a:buFont typeface="StarSymbol"/>
        <a:buChar char="–"/>
        <a:tabLst/>
        <a:defRPr lang="en-US" sz="3200" b="0" i="0" u="none" strike="noStrike" kern="1200" spc="0">
          <a:ln>
            <a:noFill/>
          </a:ln>
          <a:solidFill>
            <a:srgbClr val="000000"/>
          </a:solidFill>
          <a:latin typeface="Calibri" pitchFamily="18"/>
          <a:ea typeface="SimSun" pitchFamily="2"/>
          <a:cs typeface="Lucida Sans" pitchFamily="2"/>
        </a:defRPr>
      </a:lvl2pPr>
      <a:lvl3pPr lvl="2"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SimSun" pitchFamily="2"/>
          <a:cs typeface="Lucida Sans" pitchFamily="2"/>
        </a:defRPr>
      </a:lvl3pPr>
      <a:lvl4pPr lvl="3" algn="l" rtl="0" hangingPunct="1">
        <a:spcBef>
          <a:spcPts val="0"/>
        </a:spcBef>
        <a:spcAft>
          <a:spcPts val="1417"/>
        </a:spcAft>
        <a:buSzPct val="75000"/>
        <a:buFont typeface="StarSymbol"/>
        <a:buChar char="–"/>
        <a:tabLst/>
        <a:defRPr lang="en-US" sz="3200" b="0" i="0" u="none" strike="noStrike" kern="1200" spc="0">
          <a:ln>
            <a:noFill/>
          </a:ln>
          <a:solidFill>
            <a:srgbClr val="000000"/>
          </a:solidFill>
          <a:latin typeface="Calibri" pitchFamily="18"/>
          <a:ea typeface="SimSun" pitchFamily="2"/>
          <a:cs typeface="Lucida Sans" pitchFamily="2"/>
        </a:defRPr>
      </a:lvl4pPr>
      <a:lvl5pPr lvl="4"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SimSun" pitchFamily="2"/>
          <a:cs typeface="Lucida Sans" pitchFamily="2"/>
        </a:defRPr>
      </a:lvl5pPr>
      <a:lvl6pPr lvl="5"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SimSun" pitchFamily="2"/>
          <a:cs typeface="Lucida Sans" pitchFamily="2"/>
        </a:defRPr>
      </a:lvl6pPr>
      <a:lvl7pPr lvl="6"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SimSun" pitchFamily="2"/>
          <a:cs typeface="Lucida Sans" pitchFamily="2"/>
        </a:defRPr>
      </a:lvl7pPr>
      <a:lvl8pPr lvl="7"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SimSun" pitchFamily="2"/>
          <a:cs typeface="Lucida Sans" pitchFamily="2"/>
        </a:defRPr>
      </a:lvl8pPr>
      <a:lvl9pPr marL="0" marR="0" lvl="0" indent="0" algn="l" rtl="0" hangingPunct="1">
        <a:spcBef>
          <a:spcPts val="638"/>
        </a:spcBef>
        <a:spcAft>
          <a:spcPts val="1417"/>
        </a:spcAft>
        <a:buSzPct val="45000"/>
        <a:buFont typeface="Arial" pitchFamily="32"/>
        <a:buChar char="•"/>
        <a:tabLst/>
        <a:defRPr lang="en-US" sz="3200" b="0" i="0" u="none" strike="noStrike" kern="1200" spc="0">
          <a:ln>
            <a:noFill/>
          </a:ln>
          <a:solidFill>
            <a:srgbClr val="000000"/>
          </a:solidFill>
          <a:latin typeface="Calibri" pitchFamily="18"/>
          <a:ea typeface="SimSun" pitchFamily="2"/>
          <a:cs typeface="Lucida Sans"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0.png"/><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39.png"/><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1.pn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4.pn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xmlns="" id="{318A4015-A486-4D68-BC65-F6D4D28CC781}"/>
              </a:ext>
            </a:extLst>
          </p:cNvPr>
          <p:cNvPicPr>
            <a:picLocks noChangeAspect="1"/>
          </p:cNvPicPr>
          <p:nvPr/>
        </p:nvPicPr>
        <p:blipFill>
          <a:blip r:embed="rId3">
            <a:lum/>
            <a:alphaModFix/>
          </a:blip>
          <a:srcRect/>
          <a:stretch>
            <a:fillRect/>
          </a:stretch>
        </p:blipFill>
        <p:spPr>
          <a:xfrm>
            <a:off x="2362320" y="3886200"/>
            <a:ext cx="4465440" cy="2971440"/>
          </a:xfrm>
          <a:prstGeom prst="rect">
            <a:avLst/>
          </a:prstGeom>
          <a:noFill/>
          <a:ln>
            <a:noFill/>
          </a:ln>
        </p:spPr>
      </p:pic>
      <p:pic>
        <p:nvPicPr>
          <p:cNvPr id="3" name="Picture 1">
            <a:extLst>
              <a:ext uri="{FF2B5EF4-FFF2-40B4-BE49-F238E27FC236}">
                <a16:creationId xmlns:a16="http://schemas.microsoft.com/office/drawing/2014/main" xmlns="" id="{F4B5605A-25DE-467F-9986-6B92BFAA3931}"/>
              </a:ext>
            </a:extLst>
          </p:cNvPr>
          <p:cNvPicPr>
            <a:picLocks noChangeAspect="1"/>
          </p:cNvPicPr>
          <p:nvPr/>
        </p:nvPicPr>
        <p:blipFill>
          <a:blip r:embed="rId4">
            <a:lum/>
            <a:alphaModFix/>
          </a:blip>
          <a:srcRect/>
          <a:stretch>
            <a:fillRect/>
          </a:stretch>
        </p:blipFill>
        <p:spPr>
          <a:xfrm rot="1089000">
            <a:off x="228608" y="1981249"/>
            <a:ext cx="8681040" cy="1828440"/>
          </a:xfrm>
          <a:prstGeom prst="rect">
            <a:avLst/>
          </a:prstGeom>
          <a:noFill/>
          <a:ln>
            <a:noFill/>
          </a:ln>
        </p:spPr>
      </p:pic>
      <p:pic>
        <p:nvPicPr>
          <p:cNvPr id="4" name="Picture 3">
            <a:extLst>
              <a:ext uri="{FF2B5EF4-FFF2-40B4-BE49-F238E27FC236}">
                <a16:creationId xmlns:a16="http://schemas.microsoft.com/office/drawing/2014/main" xmlns="" id="{AE321A11-4749-4528-909B-E94E8FF70AFF}"/>
              </a:ext>
            </a:extLst>
          </p:cNvPr>
          <p:cNvPicPr>
            <a:picLocks noChangeAspect="1"/>
          </p:cNvPicPr>
          <p:nvPr/>
        </p:nvPicPr>
        <p:blipFill>
          <a:blip r:embed="rId5">
            <a:lum/>
            <a:alphaModFix/>
          </a:blip>
          <a:srcRect/>
          <a:stretch>
            <a:fillRect/>
          </a:stretch>
        </p:blipFill>
        <p:spPr>
          <a:xfrm>
            <a:off x="0" y="3114720"/>
            <a:ext cx="2638080" cy="3742920"/>
          </a:xfrm>
          <a:prstGeom prst="rect">
            <a:avLst/>
          </a:prstGeom>
          <a:noFill/>
          <a:ln>
            <a:noFill/>
          </a:ln>
        </p:spPr>
      </p:pic>
      <p:pic>
        <p:nvPicPr>
          <p:cNvPr id="5" name="Picture 7">
            <a:extLst>
              <a:ext uri="{FF2B5EF4-FFF2-40B4-BE49-F238E27FC236}">
                <a16:creationId xmlns:a16="http://schemas.microsoft.com/office/drawing/2014/main" xmlns="" id="{3CC0F80F-FDAE-4411-AA87-C2D9096197E2}"/>
              </a:ext>
            </a:extLst>
          </p:cNvPr>
          <p:cNvPicPr>
            <a:picLocks noChangeAspect="1"/>
          </p:cNvPicPr>
          <p:nvPr/>
        </p:nvPicPr>
        <p:blipFill>
          <a:blip r:embed="rId6">
            <a:lum/>
            <a:alphaModFix/>
          </a:blip>
          <a:srcRect/>
          <a:stretch>
            <a:fillRect/>
          </a:stretch>
        </p:blipFill>
        <p:spPr>
          <a:xfrm rot="1234800">
            <a:off x="2480055" y="-941731"/>
            <a:ext cx="7727759" cy="3471839"/>
          </a:xfrm>
          <a:prstGeom prst="rect">
            <a:avLst/>
          </a:prstGeom>
          <a:noFill/>
          <a:ln>
            <a:noFill/>
          </a:ln>
        </p:spPr>
      </p:pic>
      <p:pic>
        <p:nvPicPr>
          <p:cNvPr id="6" name="Picture 9">
            <a:extLst>
              <a:ext uri="{FF2B5EF4-FFF2-40B4-BE49-F238E27FC236}">
                <a16:creationId xmlns:a16="http://schemas.microsoft.com/office/drawing/2014/main" xmlns="" id="{A231F7F1-4566-4DFE-AF12-3DE89CF8E39E}"/>
              </a:ext>
            </a:extLst>
          </p:cNvPr>
          <p:cNvPicPr>
            <a:picLocks noChangeAspect="1"/>
          </p:cNvPicPr>
          <p:nvPr/>
        </p:nvPicPr>
        <p:blipFill>
          <a:blip r:embed="rId7">
            <a:lum/>
            <a:alphaModFix/>
          </a:blip>
          <a:srcRect/>
          <a:stretch>
            <a:fillRect/>
          </a:stretch>
        </p:blipFill>
        <p:spPr>
          <a:xfrm>
            <a:off x="6248520" y="4467240"/>
            <a:ext cx="3504959" cy="26287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51491F-28D4-4781-9625-7BD714ECC0AE}"/>
              </a:ext>
            </a:extLst>
          </p:cNvPr>
          <p:cNvSpPr txBox="1">
            <a:spLocks noGrp="1"/>
          </p:cNvSpPr>
          <p:nvPr>
            <p:ph type="title" idx="4294967295"/>
          </p:nvPr>
        </p:nvSpPr>
        <p:spPr>
          <a:xfrm>
            <a:off x="457200" y="274680"/>
            <a:ext cx="8229240" cy="1142640"/>
          </a:xfrm>
        </p:spPr>
        <p:txBody>
          <a:bodyPr lIns="0" tIns="0" rIns="0" bIns="0" anchor="ctr"/>
          <a:lstStyle/>
          <a:p>
            <a:pPr lvl="0"/>
            <a:r>
              <a:rPr lang="en-US" sz="3200" b="1"/>
              <a:t>Cookie Problems.....</a:t>
            </a:r>
          </a:p>
        </p:txBody>
      </p:sp>
      <p:pic>
        <p:nvPicPr>
          <p:cNvPr id="3" name="Picture Placeholder 2">
            <a:extLst>
              <a:ext uri="{FF2B5EF4-FFF2-40B4-BE49-F238E27FC236}">
                <a16:creationId xmlns:a16="http://schemas.microsoft.com/office/drawing/2014/main" xmlns="" id="{ECF47D01-03B2-4EB4-A178-C925DCAA882E}"/>
              </a:ext>
            </a:extLst>
          </p:cNvPr>
          <p:cNvPicPr>
            <a:picLocks noGrp="1" noChangeAspect="1"/>
          </p:cNvPicPr>
          <p:nvPr>
            <p:ph type="pic" idx="4294967295"/>
          </p:nvPr>
        </p:nvPicPr>
        <p:blipFill>
          <a:blip r:embed="rId3">
            <a:lum/>
            <a:alphaModFix/>
          </a:blip>
          <a:srcRect/>
          <a:stretch>
            <a:fillRect/>
          </a:stretch>
        </p:blipFill>
        <p:spPr>
          <a:xfrm>
            <a:off x="365760" y="1052280"/>
            <a:ext cx="8412480" cy="498276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1B00F-6569-446A-AACB-D5A8DBBCD49A}"/>
              </a:ext>
            </a:extLst>
          </p:cNvPr>
          <p:cNvSpPr txBox="1">
            <a:spLocks noGrp="1"/>
          </p:cNvSpPr>
          <p:nvPr>
            <p:ph type="title" idx="4294967295"/>
          </p:nvPr>
        </p:nvSpPr>
        <p:spPr>
          <a:xfrm>
            <a:off x="457200" y="274680"/>
            <a:ext cx="8229240" cy="1142640"/>
          </a:xfrm>
        </p:spPr>
        <p:txBody>
          <a:bodyPr/>
          <a:lstStyle/>
          <a:p>
            <a:pPr lvl="0" algn="l"/>
            <a:endParaRPr lang="en-US" sz="1800"/>
          </a:p>
        </p:txBody>
      </p:sp>
      <p:pic>
        <p:nvPicPr>
          <p:cNvPr id="3" name="Picture 2">
            <a:extLst>
              <a:ext uri="{FF2B5EF4-FFF2-40B4-BE49-F238E27FC236}">
                <a16:creationId xmlns:a16="http://schemas.microsoft.com/office/drawing/2014/main" xmlns="" id="{9B0659F8-1D87-4CE5-955F-C0BE7B9577D1}"/>
              </a:ext>
            </a:extLst>
          </p:cNvPr>
          <p:cNvPicPr>
            <a:picLocks noChangeAspect="1"/>
          </p:cNvPicPr>
          <p:nvPr/>
        </p:nvPicPr>
        <p:blipFill>
          <a:blip r:embed="rId3">
            <a:lum/>
            <a:alphaModFix/>
          </a:blip>
          <a:srcRect l="3425" t="8567" r="3425"/>
          <a:stretch>
            <a:fillRect/>
          </a:stretch>
        </p:blipFill>
        <p:spPr>
          <a:xfrm>
            <a:off x="0" y="685799"/>
            <a:ext cx="9217080" cy="54097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4F77C4-E7F6-4C1A-9AD8-BBE81625DB89}"/>
              </a:ext>
            </a:extLst>
          </p:cNvPr>
          <p:cNvSpPr txBox="1">
            <a:spLocks noGrp="1"/>
          </p:cNvSpPr>
          <p:nvPr>
            <p:ph type="title" idx="4294967295"/>
          </p:nvPr>
        </p:nvSpPr>
        <p:spPr>
          <a:xfrm>
            <a:off x="457200" y="274680"/>
            <a:ext cx="8229240" cy="1142640"/>
          </a:xfrm>
        </p:spPr>
        <p:txBody>
          <a:bodyPr/>
          <a:lstStyle/>
          <a:p>
            <a:pPr lvl="0" algn="l"/>
            <a:endParaRPr lang="en-US" sz="1800"/>
          </a:p>
        </p:txBody>
      </p:sp>
      <p:pic>
        <p:nvPicPr>
          <p:cNvPr id="3" name="Picture 2">
            <a:extLst>
              <a:ext uri="{FF2B5EF4-FFF2-40B4-BE49-F238E27FC236}">
                <a16:creationId xmlns:a16="http://schemas.microsoft.com/office/drawing/2014/main" xmlns="" id="{149FC492-AD72-4B08-9046-55F954327995}"/>
              </a:ext>
            </a:extLst>
          </p:cNvPr>
          <p:cNvPicPr>
            <a:picLocks noChangeAspect="1"/>
          </p:cNvPicPr>
          <p:nvPr/>
        </p:nvPicPr>
        <p:blipFill>
          <a:blip r:embed="rId3">
            <a:lum/>
            <a:alphaModFix/>
          </a:blip>
          <a:srcRect l="3425" t="8567" r="3425"/>
          <a:stretch>
            <a:fillRect/>
          </a:stretch>
        </p:blipFill>
        <p:spPr>
          <a:xfrm>
            <a:off x="0" y="685799"/>
            <a:ext cx="9217080" cy="54097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671E763A-94BD-410F-969E-961791AE9A56}"/>
              </a:ext>
            </a:extLst>
          </p:cNvPr>
          <p:cNvPicPr>
            <a:picLocks noChangeAspect="1"/>
          </p:cNvPicPr>
          <p:nvPr/>
        </p:nvPicPr>
        <p:blipFill>
          <a:blip r:embed="rId3">
            <a:lum/>
            <a:alphaModFix/>
          </a:blip>
          <a:srcRect l="9751"/>
          <a:stretch>
            <a:fillRect/>
          </a:stretch>
        </p:blipFill>
        <p:spPr>
          <a:xfrm>
            <a:off x="5943600" y="2666880"/>
            <a:ext cx="3200040" cy="2361960"/>
          </a:xfrm>
          <a:prstGeom prst="rect">
            <a:avLst/>
          </a:prstGeom>
          <a:noFill/>
          <a:ln>
            <a:noFill/>
          </a:ln>
        </p:spPr>
      </p:pic>
      <p:sp>
        <p:nvSpPr>
          <p:cNvPr id="3" name="Content Placeholder 2">
            <a:extLst>
              <a:ext uri="{FF2B5EF4-FFF2-40B4-BE49-F238E27FC236}">
                <a16:creationId xmlns:a16="http://schemas.microsoft.com/office/drawing/2014/main" xmlns="" id="{DF92AE86-F447-489D-B7F9-A40534C13E09}"/>
              </a:ext>
            </a:extLst>
          </p:cNvPr>
          <p:cNvSpPr txBox="1">
            <a:spLocks noGrp="1"/>
          </p:cNvSpPr>
          <p:nvPr>
            <p:ph type="body" idx="4294967295"/>
          </p:nvPr>
        </p:nvSpPr>
        <p:spPr>
          <a:xfrm>
            <a:off x="457200" y="1600200"/>
            <a:ext cx="8229240" cy="4800240"/>
          </a:xfrm>
        </p:spPr>
        <p:txBody>
          <a:bodyPr/>
          <a:lstStyle/>
          <a:p>
            <a:pPr lvl="0">
              <a:spcBef>
                <a:spcPts val="638"/>
              </a:spcBef>
              <a:buFont typeface="Arial" pitchFamily="32"/>
              <a:buChar char="•"/>
            </a:pPr>
            <a:r>
              <a:rPr lang="en-US" dirty="0"/>
              <a:t>How easy cookies are to make becomes clear when you learn the methods for mixing cookie dough.</a:t>
            </a:r>
          </a:p>
          <a:p>
            <a:pPr lvl="0">
              <a:spcBef>
                <a:spcPts val="638"/>
              </a:spcBef>
              <a:buFont typeface="Arial" pitchFamily="32"/>
              <a:buChar char="•"/>
            </a:pPr>
            <a:r>
              <a:rPr lang="en-US" dirty="0"/>
              <a:t>There are two common </a:t>
            </a:r>
            <a:br>
              <a:rPr lang="en-US" dirty="0"/>
            </a:br>
            <a:r>
              <a:rPr lang="en-US" dirty="0"/>
              <a:t>methods for making cookie </a:t>
            </a:r>
            <a:br>
              <a:rPr lang="en-US" dirty="0"/>
            </a:br>
            <a:r>
              <a:rPr lang="en-US" dirty="0"/>
              <a:t>dough—the one-stage </a:t>
            </a:r>
            <a:br>
              <a:rPr lang="en-US" dirty="0"/>
            </a:br>
            <a:r>
              <a:rPr lang="en-US" dirty="0"/>
              <a:t>method and creaming method.</a:t>
            </a:r>
          </a:p>
          <a:p>
            <a:pPr lvl="0">
              <a:spcBef>
                <a:spcPts val="638"/>
              </a:spcBef>
              <a:buFont typeface="Arial" pitchFamily="32"/>
              <a:buChar char="•"/>
            </a:pPr>
            <a:r>
              <a:rPr lang="en-US" dirty="0"/>
              <a:t>Both methods are done with an electric mixer using the paddle attachment.</a:t>
            </a:r>
          </a:p>
        </p:txBody>
      </p:sp>
      <p:pic>
        <p:nvPicPr>
          <p:cNvPr id="4" name="Picture 1">
            <a:extLst>
              <a:ext uri="{FF2B5EF4-FFF2-40B4-BE49-F238E27FC236}">
                <a16:creationId xmlns:a16="http://schemas.microsoft.com/office/drawing/2014/main" xmlns="" id="{75805C4E-526C-4962-8E7E-846D7F75E07E}"/>
              </a:ext>
            </a:extLst>
          </p:cNvPr>
          <p:cNvPicPr>
            <a:picLocks noChangeAspect="1"/>
          </p:cNvPicPr>
          <p:nvPr/>
        </p:nvPicPr>
        <p:blipFill>
          <a:blip r:embed="rId4">
            <a:lum/>
            <a:alphaModFix/>
          </a:blip>
          <a:srcRect/>
          <a:stretch>
            <a:fillRect/>
          </a:stretch>
        </p:blipFill>
        <p:spPr>
          <a:xfrm>
            <a:off x="457200" y="228600"/>
            <a:ext cx="8245440" cy="12949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4FC55DA8-CD2D-4B5B-AFB4-73592186604C}"/>
              </a:ext>
            </a:extLst>
          </p:cNvPr>
          <p:cNvPicPr>
            <a:picLocks noChangeAspect="1"/>
          </p:cNvPicPr>
          <p:nvPr/>
        </p:nvPicPr>
        <p:blipFill>
          <a:blip r:embed="rId3">
            <a:lum/>
            <a:alphaModFix/>
          </a:blip>
          <a:srcRect/>
          <a:stretch>
            <a:fillRect/>
          </a:stretch>
        </p:blipFill>
        <p:spPr>
          <a:xfrm>
            <a:off x="5562720" y="2505600"/>
            <a:ext cx="3580919" cy="2675520"/>
          </a:xfrm>
          <a:prstGeom prst="rect">
            <a:avLst/>
          </a:prstGeom>
          <a:noFill/>
          <a:ln>
            <a:noFill/>
          </a:ln>
        </p:spPr>
      </p:pic>
      <p:sp>
        <p:nvSpPr>
          <p:cNvPr id="3" name="Content Placeholder 2">
            <a:extLst>
              <a:ext uri="{FF2B5EF4-FFF2-40B4-BE49-F238E27FC236}">
                <a16:creationId xmlns:a16="http://schemas.microsoft.com/office/drawing/2014/main" xmlns="" id="{91D48F75-7252-4B4B-A3EF-7E6E260895F2}"/>
              </a:ext>
            </a:extLst>
          </p:cNvPr>
          <p:cNvSpPr txBox="1">
            <a:spLocks noGrp="1"/>
          </p:cNvSpPr>
          <p:nvPr>
            <p:ph type="body" idx="4294967295"/>
          </p:nvPr>
        </p:nvSpPr>
        <p:spPr>
          <a:xfrm>
            <a:off x="457200" y="1600200"/>
            <a:ext cx="8229240" cy="4525560"/>
          </a:xfrm>
        </p:spPr>
        <p:txBody>
          <a:bodyPr/>
          <a:lstStyle/>
          <a:p>
            <a:pPr lvl="0">
              <a:spcBef>
                <a:spcPts val="638"/>
              </a:spcBef>
              <a:buFont typeface="Arial" pitchFamily="32"/>
              <a:buChar char="•"/>
            </a:pPr>
            <a:r>
              <a:rPr lang="en-US"/>
              <a:t>The one-stage method is the simplest way to make cookie dough.</a:t>
            </a:r>
          </a:p>
          <a:p>
            <a:pPr lvl="0">
              <a:spcBef>
                <a:spcPts val="638"/>
              </a:spcBef>
              <a:buFont typeface="Arial" pitchFamily="32"/>
              <a:buChar char="•"/>
            </a:pPr>
            <a:r>
              <a:rPr lang="en-US"/>
              <a:t>You place all the ingredients </a:t>
            </a:r>
            <a:br>
              <a:rPr lang="en-US"/>
            </a:br>
            <a:r>
              <a:rPr lang="en-US"/>
              <a:t>into the bowl and mix.</a:t>
            </a:r>
          </a:p>
          <a:p>
            <a:pPr lvl="0">
              <a:spcBef>
                <a:spcPts val="638"/>
              </a:spcBef>
              <a:buFont typeface="Arial" pitchFamily="32"/>
              <a:buChar char="•"/>
            </a:pPr>
            <a:r>
              <a:rPr lang="en-US"/>
              <a:t>Allow two to three minutes </a:t>
            </a:r>
            <a:br>
              <a:rPr lang="en-US"/>
            </a:br>
            <a:r>
              <a:rPr lang="en-US"/>
              <a:t>at moderate speed to fully </a:t>
            </a:r>
            <a:br>
              <a:rPr lang="en-US"/>
            </a:br>
            <a:r>
              <a:rPr lang="en-US"/>
              <a:t>blend all the ingredients.</a:t>
            </a:r>
          </a:p>
          <a:p>
            <a:pPr lvl="0">
              <a:spcBef>
                <a:spcPts val="638"/>
              </a:spcBef>
              <a:buFont typeface="Arial" pitchFamily="32"/>
              <a:buChar char="•"/>
            </a:pPr>
            <a:r>
              <a:rPr lang="en-US"/>
              <a:t>Overmixing can result in tough dough.</a:t>
            </a:r>
          </a:p>
        </p:txBody>
      </p:sp>
      <p:pic>
        <p:nvPicPr>
          <p:cNvPr id="4" name="Picture 1">
            <a:extLst>
              <a:ext uri="{FF2B5EF4-FFF2-40B4-BE49-F238E27FC236}">
                <a16:creationId xmlns:a16="http://schemas.microsoft.com/office/drawing/2014/main" xmlns="" id="{B63EA62D-0685-4FF9-B239-957A77C54D3E}"/>
              </a:ext>
            </a:extLst>
          </p:cNvPr>
          <p:cNvPicPr>
            <a:picLocks noChangeAspect="1"/>
          </p:cNvPicPr>
          <p:nvPr/>
        </p:nvPicPr>
        <p:blipFill>
          <a:blip r:embed="rId4">
            <a:lum/>
            <a:alphaModFix/>
          </a:blip>
          <a:srcRect/>
          <a:stretch>
            <a:fillRect/>
          </a:stretch>
        </p:blipFill>
        <p:spPr>
          <a:xfrm>
            <a:off x="152280" y="380880"/>
            <a:ext cx="8949960" cy="9903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7FD595BE-F723-4E9A-BA9F-AC19594397BA}"/>
              </a:ext>
            </a:extLst>
          </p:cNvPr>
          <p:cNvPicPr>
            <a:picLocks noChangeAspect="1"/>
          </p:cNvPicPr>
          <p:nvPr/>
        </p:nvPicPr>
        <p:blipFill>
          <a:blip r:embed="rId3">
            <a:lum/>
            <a:alphaModFix/>
          </a:blip>
          <a:srcRect/>
          <a:stretch>
            <a:fillRect/>
          </a:stretch>
        </p:blipFill>
        <p:spPr>
          <a:xfrm>
            <a:off x="4648320" y="2514600"/>
            <a:ext cx="4495320" cy="2994480"/>
          </a:xfrm>
          <a:prstGeom prst="rect">
            <a:avLst/>
          </a:prstGeom>
          <a:noFill/>
          <a:ln>
            <a:noFill/>
          </a:ln>
        </p:spPr>
      </p:pic>
      <p:pic>
        <p:nvPicPr>
          <p:cNvPr id="3" name="Picture 1">
            <a:extLst>
              <a:ext uri="{FF2B5EF4-FFF2-40B4-BE49-F238E27FC236}">
                <a16:creationId xmlns:a16="http://schemas.microsoft.com/office/drawing/2014/main" xmlns="" id="{093F40A3-2102-4A68-BBF5-E01826990158}"/>
              </a:ext>
            </a:extLst>
          </p:cNvPr>
          <p:cNvPicPr>
            <a:picLocks noChangeAspect="1"/>
          </p:cNvPicPr>
          <p:nvPr/>
        </p:nvPicPr>
        <p:blipFill>
          <a:blip r:embed="rId4">
            <a:lum/>
            <a:alphaModFix/>
          </a:blip>
          <a:srcRect/>
          <a:stretch>
            <a:fillRect/>
          </a:stretch>
        </p:blipFill>
        <p:spPr>
          <a:xfrm>
            <a:off x="398520" y="228600"/>
            <a:ext cx="8135640" cy="1523520"/>
          </a:xfrm>
          <a:prstGeom prst="rect">
            <a:avLst/>
          </a:prstGeom>
          <a:noFill/>
          <a:ln>
            <a:noFill/>
          </a:ln>
        </p:spPr>
      </p:pic>
      <p:sp>
        <p:nvSpPr>
          <p:cNvPr id="4" name="Content Placeholder 2">
            <a:extLst>
              <a:ext uri="{FF2B5EF4-FFF2-40B4-BE49-F238E27FC236}">
                <a16:creationId xmlns:a16="http://schemas.microsoft.com/office/drawing/2014/main" xmlns="" id="{4B800F13-7069-48E1-91C1-3E208D9404BB}"/>
              </a:ext>
            </a:extLst>
          </p:cNvPr>
          <p:cNvSpPr txBox="1">
            <a:spLocks noGrp="1"/>
          </p:cNvSpPr>
          <p:nvPr>
            <p:ph type="body" idx="4294967295"/>
          </p:nvPr>
        </p:nvSpPr>
        <p:spPr>
          <a:xfrm>
            <a:off x="457200" y="1600200"/>
            <a:ext cx="8229240" cy="4952520"/>
          </a:xfrm>
        </p:spPr>
        <p:txBody>
          <a:bodyPr/>
          <a:lstStyle/>
          <a:p>
            <a:pPr lvl="0">
              <a:spcBef>
                <a:spcPts val="638"/>
              </a:spcBef>
              <a:buFont typeface="Arial" pitchFamily="32"/>
              <a:buChar char="•"/>
            </a:pPr>
            <a:r>
              <a:rPr lang="en-US" sz="2800"/>
              <a:t>The first step in the creaming method is to mix the butter or shortening with the sugar and spices until smooth.</a:t>
            </a:r>
          </a:p>
          <a:p>
            <a:pPr lvl="0">
              <a:spcBef>
                <a:spcPts val="638"/>
              </a:spcBef>
              <a:buFont typeface="Arial" pitchFamily="32"/>
              <a:buChar char="•"/>
            </a:pPr>
            <a:r>
              <a:rPr lang="en-US" sz="2800"/>
              <a:t>Next, eggs and liquids </a:t>
            </a:r>
            <a:br>
              <a:rPr lang="en-US" sz="2800"/>
            </a:br>
            <a:r>
              <a:rPr lang="en-US" sz="2800"/>
              <a:t>are added and mixed </a:t>
            </a:r>
            <a:br>
              <a:rPr lang="en-US" sz="2800"/>
            </a:br>
            <a:r>
              <a:rPr lang="en-US" sz="2800"/>
              <a:t>until incorporated.</a:t>
            </a:r>
          </a:p>
          <a:p>
            <a:pPr lvl="0">
              <a:spcBef>
                <a:spcPts val="638"/>
              </a:spcBef>
              <a:buFont typeface="Arial" pitchFamily="32"/>
              <a:buChar char="•"/>
            </a:pPr>
            <a:r>
              <a:rPr lang="en-US" sz="2800"/>
              <a:t>Finally, the flour and </a:t>
            </a:r>
            <a:br>
              <a:rPr lang="en-US" sz="2800"/>
            </a:br>
            <a:r>
              <a:rPr lang="en-US" sz="2800"/>
              <a:t>leavening agent are </a:t>
            </a:r>
            <a:br>
              <a:rPr lang="en-US" sz="2800"/>
            </a:br>
            <a:r>
              <a:rPr lang="en-US" sz="2800"/>
              <a:t>added and blended.  </a:t>
            </a:r>
            <a:r>
              <a:rPr lang="en-US"/>
              <a:t/>
            </a:r>
            <a:br>
              <a:rPr lang="en-US"/>
            </a:br>
            <a:r>
              <a:rPr lang="en-US" sz="2800"/>
              <a:t>Since the flour is added last, gluten is less likely to overdevelop using this method.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5BBB337A-A98D-4D31-A4B1-3595FBFBD229}"/>
              </a:ext>
            </a:extLst>
          </p:cNvPr>
          <p:cNvPicPr>
            <a:picLocks noChangeAspect="1"/>
          </p:cNvPicPr>
          <p:nvPr/>
        </p:nvPicPr>
        <p:blipFill>
          <a:blip r:embed="rId3">
            <a:lum/>
            <a:alphaModFix/>
          </a:blip>
          <a:srcRect/>
          <a:stretch>
            <a:fillRect/>
          </a:stretch>
        </p:blipFill>
        <p:spPr>
          <a:xfrm>
            <a:off x="3886200" y="3355920"/>
            <a:ext cx="5257440" cy="3501719"/>
          </a:xfrm>
          <a:prstGeom prst="rect">
            <a:avLst/>
          </a:prstGeom>
          <a:noFill/>
          <a:ln>
            <a:noFill/>
          </a:ln>
        </p:spPr>
      </p:pic>
      <p:sp>
        <p:nvSpPr>
          <p:cNvPr id="3" name="Content Placeholder 2">
            <a:extLst>
              <a:ext uri="{FF2B5EF4-FFF2-40B4-BE49-F238E27FC236}">
                <a16:creationId xmlns:a16="http://schemas.microsoft.com/office/drawing/2014/main" xmlns="" id="{79A69297-4B76-4B7A-9421-3638DD9ABDC7}"/>
              </a:ext>
            </a:extLst>
          </p:cNvPr>
          <p:cNvSpPr txBox="1">
            <a:spLocks noGrp="1"/>
          </p:cNvSpPr>
          <p:nvPr>
            <p:ph type="body" idx="4294967295"/>
          </p:nvPr>
        </p:nvSpPr>
        <p:spPr>
          <a:xfrm>
            <a:off x="457200" y="1600200"/>
            <a:ext cx="8229240" cy="4525560"/>
          </a:xfrm>
        </p:spPr>
        <p:txBody>
          <a:bodyPr/>
          <a:lstStyle/>
          <a:p>
            <a:pPr lvl="0">
              <a:spcBef>
                <a:spcPts val="638"/>
              </a:spcBef>
              <a:buFont typeface="Arial" pitchFamily="32"/>
              <a:buChar char="•"/>
            </a:pPr>
            <a:r>
              <a:rPr lang="en-US"/>
              <a:t>Cookies can be classified by the method used to form the cookie.</a:t>
            </a:r>
          </a:p>
          <a:p>
            <a:pPr lvl="0">
              <a:spcBef>
                <a:spcPts val="638"/>
              </a:spcBef>
              <a:buFont typeface="Arial" pitchFamily="32"/>
              <a:buChar char="•"/>
            </a:pPr>
            <a:r>
              <a:rPr lang="en-US"/>
              <a:t>Each technique creates a uniquely shaped cookie.</a:t>
            </a:r>
          </a:p>
        </p:txBody>
      </p:sp>
      <p:pic>
        <p:nvPicPr>
          <p:cNvPr id="4" name="Picture 1">
            <a:extLst>
              <a:ext uri="{FF2B5EF4-FFF2-40B4-BE49-F238E27FC236}">
                <a16:creationId xmlns:a16="http://schemas.microsoft.com/office/drawing/2014/main" xmlns="" id="{3458B63A-C70E-4481-93BD-384F9123DAE7}"/>
              </a:ext>
            </a:extLst>
          </p:cNvPr>
          <p:cNvPicPr>
            <a:picLocks noChangeAspect="1"/>
          </p:cNvPicPr>
          <p:nvPr/>
        </p:nvPicPr>
        <p:blipFill>
          <a:blip r:embed="rId4">
            <a:lum/>
            <a:alphaModFix/>
          </a:blip>
          <a:srcRect/>
          <a:stretch>
            <a:fillRect/>
          </a:stretch>
        </p:blipFill>
        <p:spPr>
          <a:xfrm>
            <a:off x="304920" y="304920"/>
            <a:ext cx="8658000" cy="12189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868C3DE7-D266-4364-B427-6D8F3D41DDF0}"/>
              </a:ext>
            </a:extLst>
          </p:cNvPr>
          <p:cNvPicPr>
            <a:picLocks noChangeAspect="1"/>
          </p:cNvPicPr>
          <p:nvPr/>
        </p:nvPicPr>
        <p:blipFill>
          <a:blip r:embed="rId3">
            <a:lum/>
            <a:alphaModFix/>
          </a:blip>
          <a:srcRect/>
          <a:stretch>
            <a:fillRect/>
          </a:stretch>
        </p:blipFill>
        <p:spPr>
          <a:xfrm>
            <a:off x="4152960" y="3114720"/>
            <a:ext cx="4990680" cy="3742920"/>
          </a:xfrm>
          <a:prstGeom prst="rect">
            <a:avLst/>
          </a:prstGeom>
          <a:noFill/>
          <a:ln>
            <a:noFill/>
          </a:ln>
        </p:spPr>
      </p:pic>
      <p:sp>
        <p:nvSpPr>
          <p:cNvPr id="3" name="Content Placeholder 2">
            <a:extLst>
              <a:ext uri="{FF2B5EF4-FFF2-40B4-BE49-F238E27FC236}">
                <a16:creationId xmlns:a16="http://schemas.microsoft.com/office/drawing/2014/main" xmlns="" id="{DE0A37E7-AF8A-4A59-BE89-B80A699EF715}"/>
              </a:ext>
            </a:extLst>
          </p:cNvPr>
          <p:cNvSpPr txBox="1">
            <a:spLocks noGrp="1"/>
          </p:cNvSpPr>
          <p:nvPr>
            <p:ph type="body" idx="4294967295"/>
          </p:nvPr>
        </p:nvSpPr>
        <p:spPr>
          <a:xfrm>
            <a:off x="457200" y="1600200"/>
            <a:ext cx="8229240" cy="4525560"/>
          </a:xfrm>
        </p:spPr>
        <p:txBody>
          <a:bodyPr/>
          <a:lstStyle/>
          <a:p>
            <a:pPr lvl="0">
              <a:spcBef>
                <a:spcPts val="638"/>
              </a:spcBef>
              <a:buFont typeface="Arial" pitchFamily="32"/>
              <a:buChar char="•"/>
            </a:pPr>
            <a:r>
              <a:rPr lang="en-US"/>
              <a:t>Drop cookies are the easiest and most common method of forming cookies.</a:t>
            </a:r>
          </a:p>
          <a:p>
            <a:pPr lvl="0">
              <a:spcBef>
                <a:spcPts val="638"/>
              </a:spcBef>
              <a:buFont typeface="Arial" pitchFamily="32"/>
              <a:buChar char="•"/>
            </a:pPr>
            <a:r>
              <a:rPr lang="en-US"/>
              <a:t>They are made by dropping small amounts of dough onto a sheet pan.</a:t>
            </a:r>
          </a:p>
          <a:p>
            <a:pPr lvl="0">
              <a:spcBef>
                <a:spcPts val="638"/>
              </a:spcBef>
              <a:buFont typeface="Arial" pitchFamily="32"/>
              <a:buChar char="•"/>
            </a:pPr>
            <a:r>
              <a:rPr lang="en-US"/>
              <a:t>A portion scoop (disher) </a:t>
            </a:r>
            <a:br>
              <a:rPr lang="en-US"/>
            </a:br>
            <a:r>
              <a:rPr lang="en-US"/>
              <a:t>is a good tool for </a:t>
            </a:r>
            <a:br>
              <a:rPr lang="en-US"/>
            </a:br>
            <a:r>
              <a:rPr lang="en-US"/>
              <a:t>creating equal-</a:t>
            </a:r>
            <a:br>
              <a:rPr lang="en-US"/>
            </a:br>
            <a:r>
              <a:rPr lang="en-US"/>
              <a:t>sized cookies.</a:t>
            </a:r>
          </a:p>
        </p:txBody>
      </p:sp>
      <p:pic>
        <p:nvPicPr>
          <p:cNvPr id="4" name="Picture 1">
            <a:extLst>
              <a:ext uri="{FF2B5EF4-FFF2-40B4-BE49-F238E27FC236}">
                <a16:creationId xmlns:a16="http://schemas.microsoft.com/office/drawing/2014/main" xmlns="" id="{C60F95D0-33B7-4128-9B2B-3BD1784E59BE}"/>
              </a:ext>
            </a:extLst>
          </p:cNvPr>
          <p:cNvPicPr>
            <a:picLocks noChangeAspect="1"/>
          </p:cNvPicPr>
          <p:nvPr/>
        </p:nvPicPr>
        <p:blipFill>
          <a:blip r:embed="rId4">
            <a:lum/>
            <a:alphaModFix/>
          </a:blip>
          <a:srcRect/>
          <a:stretch>
            <a:fillRect/>
          </a:stretch>
        </p:blipFill>
        <p:spPr>
          <a:xfrm>
            <a:off x="145440" y="457200"/>
            <a:ext cx="8845920" cy="9140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7A7966E4-6AE4-48D0-B19B-816DAB77F821}"/>
              </a:ext>
            </a:extLst>
          </p:cNvPr>
          <p:cNvPicPr>
            <a:picLocks noChangeAspect="1"/>
          </p:cNvPicPr>
          <p:nvPr/>
        </p:nvPicPr>
        <p:blipFill>
          <a:blip r:embed="rId3">
            <a:lum/>
            <a:alphaModFix/>
          </a:blip>
          <a:srcRect/>
          <a:stretch>
            <a:fillRect/>
          </a:stretch>
        </p:blipFill>
        <p:spPr>
          <a:xfrm>
            <a:off x="5486399" y="4231440"/>
            <a:ext cx="3943080" cy="2626200"/>
          </a:xfrm>
          <a:prstGeom prst="rect">
            <a:avLst/>
          </a:prstGeom>
          <a:noFill/>
          <a:ln>
            <a:noFill/>
          </a:ln>
        </p:spPr>
      </p:pic>
      <p:sp>
        <p:nvSpPr>
          <p:cNvPr id="3" name="Content Placeholder 2">
            <a:extLst>
              <a:ext uri="{FF2B5EF4-FFF2-40B4-BE49-F238E27FC236}">
                <a16:creationId xmlns:a16="http://schemas.microsoft.com/office/drawing/2014/main" xmlns="" id="{7ADEDA68-2C26-4813-9441-F2B1A6D4A96A}"/>
              </a:ext>
            </a:extLst>
          </p:cNvPr>
          <p:cNvSpPr txBox="1">
            <a:spLocks noGrp="1"/>
          </p:cNvSpPr>
          <p:nvPr>
            <p:ph type="body" idx="4294967295"/>
          </p:nvPr>
        </p:nvSpPr>
        <p:spPr>
          <a:xfrm>
            <a:off x="457200" y="1600200"/>
            <a:ext cx="8229240" cy="4525560"/>
          </a:xfrm>
        </p:spPr>
        <p:txBody>
          <a:bodyPr/>
          <a:lstStyle/>
          <a:p>
            <a:pPr lvl="0">
              <a:spcBef>
                <a:spcPts val="638"/>
              </a:spcBef>
              <a:buFont typeface="Arial" pitchFamily="32"/>
              <a:buChar char="•"/>
            </a:pPr>
            <a:r>
              <a:rPr lang="en-US"/>
              <a:t>During baking, the small mounds of dough spread into flat cookies.</a:t>
            </a:r>
          </a:p>
          <a:p>
            <a:pPr lvl="0">
              <a:spcBef>
                <a:spcPts val="638"/>
              </a:spcBef>
              <a:buFont typeface="Arial" pitchFamily="32"/>
              <a:buChar char="•"/>
            </a:pPr>
            <a:r>
              <a:rPr lang="en-US"/>
              <a:t>When portioning drop cookies, allow enough space between the drops of dough to allow the cookies to spread during baking.</a:t>
            </a:r>
          </a:p>
          <a:p>
            <a:pPr lvl="0">
              <a:spcBef>
                <a:spcPts val="638"/>
              </a:spcBef>
              <a:buFont typeface="Arial" pitchFamily="32"/>
              <a:buChar char="•"/>
            </a:pPr>
            <a:r>
              <a:rPr lang="en-US"/>
              <a:t>Chocolate chip and oatmeal cookies </a:t>
            </a:r>
            <a:br>
              <a:rPr lang="en-US"/>
            </a:br>
            <a:r>
              <a:rPr lang="en-US"/>
              <a:t>are often made using the </a:t>
            </a:r>
            <a:br>
              <a:rPr lang="en-US"/>
            </a:br>
            <a:r>
              <a:rPr lang="en-US"/>
              <a:t>drop method.</a:t>
            </a:r>
          </a:p>
        </p:txBody>
      </p:sp>
      <p:pic>
        <p:nvPicPr>
          <p:cNvPr id="4" name="Picture 1">
            <a:extLst>
              <a:ext uri="{FF2B5EF4-FFF2-40B4-BE49-F238E27FC236}">
                <a16:creationId xmlns:a16="http://schemas.microsoft.com/office/drawing/2014/main" xmlns="" id="{4D8312C6-E5CC-4E6C-9213-C6DB85CA5289}"/>
              </a:ext>
            </a:extLst>
          </p:cNvPr>
          <p:cNvPicPr>
            <a:picLocks noChangeAspect="1"/>
          </p:cNvPicPr>
          <p:nvPr/>
        </p:nvPicPr>
        <p:blipFill>
          <a:blip r:embed="rId4">
            <a:lum/>
            <a:alphaModFix/>
          </a:blip>
          <a:srcRect/>
          <a:stretch>
            <a:fillRect/>
          </a:stretch>
        </p:blipFill>
        <p:spPr>
          <a:xfrm>
            <a:off x="145440" y="457200"/>
            <a:ext cx="8845920" cy="9140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5BAA0E33-3090-46AD-BE18-1143EAD88C25}"/>
              </a:ext>
            </a:extLst>
          </p:cNvPr>
          <p:cNvPicPr>
            <a:picLocks noChangeAspect="1"/>
          </p:cNvPicPr>
          <p:nvPr/>
        </p:nvPicPr>
        <p:blipFill>
          <a:blip r:embed="rId3">
            <a:lum/>
            <a:alphaModFix/>
          </a:blip>
          <a:srcRect/>
          <a:stretch>
            <a:fillRect/>
          </a:stretch>
        </p:blipFill>
        <p:spPr>
          <a:xfrm>
            <a:off x="4381560" y="3753000"/>
            <a:ext cx="4762079" cy="3104639"/>
          </a:xfrm>
          <a:prstGeom prst="rect">
            <a:avLst/>
          </a:prstGeom>
          <a:noFill/>
          <a:ln>
            <a:noFill/>
          </a:ln>
        </p:spPr>
      </p:pic>
      <p:sp>
        <p:nvSpPr>
          <p:cNvPr id="3" name="Content Placeholder 2">
            <a:extLst>
              <a:ext uri="{FF2B5EF4-FFF2-40B4-BE49-F238E27FC236}">
                <a16:creationId xmlns:a16="http://schemas.microsoft.com/office/drawing/2014/main" xmlns="" id="{54D7FE1E-FA70-4B58-89B7-464B209618A9}"/>
              </a:ext>
            </a:extLst>
          </p:cNvPr>
          <p:cNvSpPr txBox="1">
            <a:spLocks noGrp="1"/>
          </p:cNvSpPr>
          <p:nvPr>
            <p:ph type="body" idx="4294967295"/>
          </p:nvPr>
        </p:nvSpPr>
        <p:spPr>
          <a:xfrm>
            <a:off x="457200" y="1600200"/>
            <a:ext cx="8229240" cy="4525560"/>
          </a:xfrm>
        </p:spPr>
        <p:txBody>
          <a:bodyPr/>
          <a:lstStyle/>
          <a:p>
            <a:pPr lvl="0">
              <a:spcBef>
                <a:spcPts val="638"/>
              </a:spcBef>
              <a:buFont typeface="Arial" pitchFamily="32"/>
              <a:buChar char="•"/>
            </a:pPr>
            <a:r>
              <a:rPr lang="en-US"/>
              <a:t>To make rolled cookies, cookie dough is rolled out into a thin sheet and a cutter is used to cut cookies into desired shape.</a:t>
            </a:r>
          </a:p>
          <a:p>
            <a:pPr lvl="0">
              <a:spcBef>
                <a:spcPts val="638"/>
              </a:spcBef>
              <a:buFont typeface="Arial" pitchFamily="32"/>
              <a:buChar char="•"/>
            </a:pPr>
            <a:r>
              <a:rPr lang="en-US"/>
              <a:t>The cut cookies are transferred to a sheet pan and baked.</a:t>
            </a:r>
          </a:p>
          <a:p>
            <a:pPr lvl="0">
              <a:spcBef>
                <a:spcPts val="638"/>
              </a:spcBef>
              <a:buFont typeface="Arial" pitchFamily="32"/>
              <a:buChar char="•"/>
            </a:pPr>
            <a:r>
              <a:rPr lang="en-US"/>
              <a:t>The sugar cookie is a </a:t>
            </a:r>
            <a:br>
              <a:rPr lang="en-US"/>
            </a:br>
            <a:r>
              <a:rPr lang="en-US"/>
              <a:t>popular rolled </a:t>
            </a:r>
            <a:br>
              <a:rPr lang="en-US"/>
            </a:br>
            <a:r>
              <a:rPr lang="en-US"/>
              <a:t>cookie.</a:t>
            </a:r>
          </a:p>
        </p:txBody>
      </p:sp>
      <p:pic>
        <p:nvPicPr>
          <p:cNvPr id="4" name="Picture 1">
            <a:extLst>
              <a:ext uri="{FF2B5EF4-FFF2-40B4-BE49-F238E27FC236}">
                <a16:creationId xmlns:a16="http://schemas.microsoft.com/office/drawing/2014/main" xmlns="" id="{B7CA3C0E-64F8-4F7B-A275-E93E8A391230}"/>
              </a:ext>
            </a:extLst>
          </p:cNvPr>
          <p:cNvPicPr>
            <a:picLocks noChangeAspect="1"/>
          </p:cNvPicPr>
          <p:nvPr/>
        </p:nvPicPr>
        <p:blipFill>
          <a:blip r:embed="rId4">
            <a:lum/>
            <a:alphaModFix/>
          </a:blip>
          <a:srcRect/>
          <a:stretch>
            <a:fillRect/>
          </a:stretch>
        </p:blipFill>
        <p:spPr>
          <a:xfrm>
            <a:off x="604440" y="152280"/>
            <a:ext cx="8082000" cy="14475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31B4D78E-212D-4053-B1DE-ED4F7C5DB16F}"/>
              </a:ext>
            </a:extLst>
          </p:cNvPr>
          <p:cNvPicPr>
            <a:picLocks noChangeAspect="1"/>
          </p:cNvPicPr>
          <p:nvPr/>
        </p:nvPicPr>
        <p:blipFill>
          <a:blip r:embed="rId3">
            <a:lum/>
            <a:alphaModFix/>
          </a:blip>
          <a:srcRect/>
          <a:stretch>
            <a:fillRect/>
          </a:stretch>
        </p:blipFill>
        <p:spPr>
          <a:xfrm>
            <a:off x="7086600" y="4610160"/>
            <a:ext cx="2247480" cy="2247480"/>
          </a:xfrm>
          <a:prstGeom prst="rect">
            <a:avLst/>
          </a:prstGeom>
          <a:noFill/>
          <a:ln>
            <a:noFill/>
          </a:ln>
        </p:spPr>
      </p:pic>
      <p:sp>
        <p:nvSpPr>
          <p:cNvPr id="3" name="Content Placeholder 2">
            <a:extLst>
              <a:ext uri="{FF2B5EF4-FFF2-40B4-BE49-F238E27FC236}">
                <a16:creationId xmlns:a16="http://schemas.microsoft.com/office/drawing/2014/main" xmlns="" id="{EF548071-9138-44FA-BCC2-F4C2FE45F9F4}"/>
              </a:ext>
            </a:extLst>
          </p:cNvPr>
          <p:cNvSpPr txBox="1">
            <a:spLocks noGrp="1"/>
          </p:cNvSpPr>
          <p:nvPr>
            <p:ph type="body" idx="4294967295"/>
          </p:nvPr>
        </p:nvSpPr>
        <p:spPr>
          <a:xfrm>
            <a:off x="366119" y="1235159"/>
            <a:ext cx="8229240" cy="5074200"/>
          </a:xfrm>
        </p:spPr>
        <p:txBody>
          <a:bodyPr/>
          <a:lstStyle/>
          <a:p>
            <a:pPr lvl="0">
              <a:spcBef>
                <a:spcPts val="638"/>
              </a:spcBef>
              <a:buFont typeface="Arial" pitchFamily="32"/>
              <a:buChar char="•"/>
            </a:pPr>
            <a:r>
              <a:rPr lang="en-US" sz="2800"/>
              <a:t>Cookies come in all shapes and sizes ranging from small cookies served with tea to oversized cookies that are a dessert all by themselves</a:t>
            </a:r>
          </a:p>
          <a:p>
            <a:pPr lvl="0">
              <a:spcBef>
                <a:spcPts val="638"/>
              </a:spcBef>
              <a:buFont typeface="Arial" pitchFamily="32"/>
              <a:buChar char="•"/>
            </a:pPr>
            <a:r>
              <a:rPr lang="en-US" sz="2800"/>
              <a:t>They come in a variety of flavors and textures.  Some are sweet and crisp while others may be buttery with a soft chewy texture</a:t>
            </a:r>
          </a:p>
          <a:p>
            <a:pPr lvl="0">
              <a:spcBef>
                <a:spcPts val="638"/>
              </a:spcBef>
              <a:buFont typeface="Arial" pitchFamily="32"/>
              <a:buChar char="•"/>
            </a:pPr>
            <a:r>
              <a:rPr lang="en-US" sz="2800"/>
              <a:t>Knowing how various ingredients and methods influence the characteristics of a cookie is     important when trying to achieve a </a:t>
            </a:r>
            <a:r>
              <a:rPr lang="en-US"/>
              <a:t/>
            </a:r>
            <a:br>
              <a:rPr lang="en-US"/>
            </a:br>
            <a:r>
              <a:rPr lang="en-US" sz="2800"/>
              <a:t>particular finished product.</a:t>
            </a:r>
          </a:p>
        </p:txBody>
      </p:sp>
      <p:pic>
        <p:nvPicPr>
          <p:cNvPr id="4" name="Picture 1">
            <a:extLst>
              <a:ext uri="{FF2B5EF4-FFF2-40B4-BE49-F238E27FC236}">
                <a16:creationId xmlns:a16="http://schemas.microsoft.com/office/drawing/2014/main" xmlns="" id="{49877820-80D8-4294-9EB5-66DA6934C325}"/>
              </a:ext>
            </a:extLst>
          </p:cNvPr>
          <p:cNvPicPr>
            <a:picLocks noChangeAspect="1"/>
          </p:cNvPicPr>
          <p:nvPr/>
        </p:nvPicPr>
        <p:blipFill>
          <a:blip r:embed="rId4">
            <a:lum/>
            <a:alphaModFix/>
          </a:blip>
          <a:srcRect/>
          <a:stretch>
            <a:fillRect/>
          </a:stretch>
        </p:blipFill>
        <p:spPr>
          <a:xfrm>
            <a:off x="304920" y="457200"/>
            <a:ext cx="8613720" cy="6854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228C9194-6A67-4BD0-9ADB-4CDBEA93C2C9}"/>
              </a:ext>
            </a:extLst>
          </p:cNvPr>
          <p:cNvPicPr>
            <a:picLocks noChangeAspect="1"/>
          </p:cNvPicPr>
          <p:nvPr/>
        </p:nvPicPr>
        <p:blipFill>
          <a:blip r:embed="rId3">
            <a:lum/>
            <a:alphaModFix/>
          </a:blip>
          <a:srcRect/>
          <a:stretch>
            <a:fillRect/>
          </a:stretch>
        </p:blipFill>
        <p:spPr>
          <a:xfrm>
            <a:off x="5943600" y="2590919"/>
            <a:ext cx="3390479" cy="2257920"/>
          </a:xfrm>
          <a:prstGeom prst="rect">
            <a:avLst/>
          </a:prstGeom>
          <a:noFill/>
          <a:ln>
            <a:noFill/>
          </a:ln>
        </p:spPr>
      </p:pic>
      <p:sp>
        <p:nvSpPr>
          <p:cNvPr id="3" name="Content Placeholder 2">
            <a:extLst>
              <a:ext uri="{FF2B5EF4-FFF2-40B4-BE49-F238E27FC236}">
                <a16:creationId xmlns:a16="http://schemas.microsoft.com/office/drawing/2014/main" xmlns="" id="{DC3C1B2D-3363-4C98-9068-2C9173EB0BB2}"/>
              </a:ext>
            </a:extLst>
          </p:cNvPr>
          <p:cNvSpPr txBox="1">
            <a:spLocks noGrp="1"/>
          </p:cNvSpPr>
          <p:nvPr>
            <p:ph type="body" idx="4294967295"/>
          </p:nvPr>
        </p:nvSpPr>
        <p:spPr>
          <a:xfrm>
            <a:off x="457200" y="1600200"/>
            <a:ext cx="8229240" cy="4525560"/>
          </a:xfrm>
        </p:spPr>
        <p:txBody>
          <a:bodyPr/>
          <a:lstStyle/>
          <a:p>
            <a:pPr lvl="0">
              <a:spcBef>
                <a:spcPts val="638"/>
              </a:spcBef>
              <a:buFont typeface="Arial" pitchFamily="32"/>
              <a:buChar char="•"/>
            </a:pPr>
            <a:r>
              <a:rPr lang="en-US"/>
              <a:t>Spritz cookies are made from soft cookie dough that is forced through a pastry bag to form shapes such as rosettes,</a:t>
            </a:r>
          </a:p>
          <a:p>
            <a:pPr lvl="0">
              <a:spcBef>
                <a:spcPts val="638"/>
              </a:spcBef>
              <a:buNone/>
            </a:pPr>
            <a:r>
              <a:rPr lang="en-US"/>
              <a:t>	shells and scrolls.</a:t>
            </a:r>
          </a:p>
          <a:p>
            <a:pPr lvl="0">
              <a:spcBef>
                <a:spcPts val="638"/>
              </a:spcBef>
              <a:buFont typeface="Arial" pitchFamily="32"/>
              <a:buChar char="•"/>
            </a:pPr>
            <a:r>
              <a:rPr lang="en-US"/>
              <a:t>Some bakeshops use a special </a:t>
            </a:r>
            <a:br>
              <a:rPr lang="en-US"/>
            </a:br>
            <a:r>
              <a:rPr lang="en-US"/>
              <a:t>cookie press to make these </a:t>
            </a:r>
            <a:br>
              <a:rPr lang="en-US"/>
            </a:br>
            <a:r>
              <a:rPr lang="en-US"/>
              <a:t>cookies.  The dough is pressed through a specially shaped die to create specific shapes.</a:t>
            </a:r>
          </a:p>
        </p:txBody>
      </p:sp>
      <p:pic>
        <p:nvPicPr>
          <p:cNvPr id="4" name="Picture 1">
            <a:extLst>
              <a:ext uri="{FF2B5EF4-FFF2-40B4-BE49-F238E27FC236}">
                <a16:creationId xmlns:a16="http://schemas.microsoft.com/office/drawing/2014/main" xmlns="" id="{77DC270D-5263-4C62-843C-3BAF2D4C4D3D}"/>
              </a:ext>
            </a:extLst>
          </p:cNvPr>
          <p:cNvPicPr>
            <a:picLocks noChangeAspect="1"/>
          </p:cNvPicPr>
          <p:nvPr/>
        </p:nvPicPr>
        <p:blipFill>
          <a:blip r:embed="rId4">
            <a:lum/>
            <a:alphaModFix/>
          </a:blip>
          <a:srcRect/>
          <a:stretch>
            <a:fillRect/>
          </a:stretch>
        </p:blipFill>
        <p:spPr>
          <a:xfrm>
            <a:off x="228600" y="228600"/>
            <a:ext cx="8419680" cy="12949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61B7ECC-4118-4CAA-A21D-5B0309639B5A}"/>
              </a:ext>
            </a:extLst>
          </p:cNvPr>
          <p:cNvPicPr>
            <a:picLocks noChangeAspect="1"/>
          </p:cNvPicPr>
          <p:nvPr/>
        </p:nvPicPr>
        <p:blipFill>
          <a:blip r:embed="rId3">
            <a:lum/>
            <a:alphaModFix/>
          </a:blip>
          <a:srcRect b="10430"/>
          <a:stretch>
            <a:fillRect/>
          </a:stretch>
        </p:blipFill>
        <p:spPr>
          <a:xfrm>
            <a:off x="5400720" y="3505319"/>
            <a:ext cx="3742920" cy="3352320"/>
          </a:xfrm>
          <a:prstGeom prst="rect">
            <a:avLst/>
          </a:prstGeom>
          <a:noFill/>
          <a:ln>
            <a:noFill/>
          </a:ln>
        </p:spPr>
      </p:pic>
      <p:sp>
        <p:nvSpPr>
          <p:cNvPr id="3" name="Content Placeholder 2">
            <a:extLst>
              <a:ext uri="{FF2B5EF4-FFF2-40B4-BE49-F238E27FC236}">
                <a16:creationId xmlns:a16="http://schemas.microsoft.com/office/drawing/2014/main" xmlns="" id="{BC5C40AF-4AD1-4FDF-9F4D-1FA34303A560}"/>
              </a:ext>
            </a:extLst>
          </p:cNvPr>
          <p:cNvSpPr txBox="1">
            <a:spLocks noGrp="1"/>
          </p:cNvSpPr>
          <p:nvPr>
            <p:ph type="body" idx="4294967295"/>
          </p:nvPr>
        </p:nvSpPr>
        <p:spPr>
          <a:xfrm>
            <a:off x="457200" y="1600200"/>
            <a:ext cx="8229240" cy="4525560"/>
          </a:xfrm>
        </p:spPr>
        <p:txBody>
          <a:bodyPr/>
          <a:lstStyle/>
          <a:p>
            <a:pPr lvl="0">
              <a:spcBef>
                <a:spcPts val="638"/>
              </a:spcBef>
              <a:buFont typeface="Arial" pitchFamily="32"/>
              <a:buChar char="•"/>
            </a:pPr>
            <a:r>
              <a:rPr lang="en-US"/>
              <a:t>Sheet cookies are made by evenly spreading dough or batter onto a sheet pan.  </a:t>
            </a:r>
          </a:p>
          <a:p>
            <a:pPr lvl="0">
              <a:spcBef>
                <a:spcPts val="638"/>
              </a:spcBef>
              <a:buFont typeface="Arial" pitchFamily="32"/>
              <a:buChar char="•"/>
            </a:pPr>
            <a:r>
              <a:rPr lang="en-US"/>
              <a:t>The entire sheet pan is baked and later the sheet is cut into individual cookies.</a:t>
            </a:r>
          </a:p>
          <a:p>
            <a:pPr lvl="0">
              <a:spcBef>
                <a:spcPts val="638"/>
              </a:spcBef>
              <a:buFont typeface="Arial" pitchFamily="32"/>
              <a:buChar char="•"/>
            </a:pPr>
            <a:r>
              <a:rPr lang="en-US"/>
              <a:t>Brownies are popular sheet cookies</a:t>
            </a:r>
          </a:p>
          <a:p>
            <a:pPr lvl="0">
              <a:spcBef>
                <a:spcPts val="638"/>
              </a:spcBef>
              <a:buFont typeface="Arial" pitchFamily="32"/>
              <a:buChar char="•"/>
            </a:pPr>
            <a:r>
              <a:rPr lang="en-US"/>
              <a:t>This method of forming </a:t>
            </a:r>
            <a:br>
              <a:rPr lang="en-US"/>
            </a:br>
            <a:r>
              <a:rPr lang="en-US"/>
              <a:t>cookies has the advantage of </a:t>
            </a:r>
            <a:br>
              <a:rPr lang="en-US"/>
            </a:br>
            <a:r>
              <a:rPr lang="en-US"/>
              <a:t>saving labor.</a:t>
            </a:r>
          </a:p>
        </p:txBody>
      </p:sp>
      <p:pic>
        <p:nvPicPr>
          <p:cNvPr id="4" name="Picture 1">
            <a:extLst>
              <a:ext uri="{FF2B5EF4-FFF2-40B4-BE49-F238E27FC236}">
                <a16:creationId xmlns:a16="http://schemas.microsoft.com/office/drawing/2014/main" xmlns="" id="{36D08D66-6AF2-4CDF-877F-BAEEEBDE8F0D}"/>
              </a:ext>
            </a:extLst>
          </p:cNvPr>
          <p:cNvPicPr>
            <a:picLocks noChangeAspect="1"/>
          </p:cNvPicPr>
          <p:nvPr/>
        </p:nvPicPr>
        <p:blipFill>
          <a:blip r:embed="rId4">
            <a:lum/>
            <a:alphaModFix/>
          </a:blip>
          <a:srcRect/>
          <a:stretch>
            <a:fillRect/>
          </a:stretch>
        </p:blipFill>
        <p:spPr>
          <a:xfrm>
            <a:off x="1155240" y="76320"/>
            <a:ext cx="6616800" cy="15998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F1018E34-47B6-404C-9650-49822764CF4E}"/>
              </a:ext>
            </a:extLst>
          </p:cNvPr>
          <p:cNvPicPr>
            <a:picLocks noChangeAspect="1"/>
          </p:cNvPicPr>
          <p:nvPr/>
        </p:nvPicPr>
        <p:blipFill>
          <a:blip r:embed="rId3">
            <a:lum/>
            <a:alphaModFix/>
          </a:blip>
          <a:srcRect/>
          <a:stretch>
            <a:fillRect/>
          </a:stretch>
        </p:blipFill>
        <p:spPr>
          <a:xfrm>
            <a:off x="6172200" y="3886200"/>
            <a:ext cx="2971440" cy="2971440"/>
          </a:xfrm>
          <a:prstGeom prst="rect">
            <a:avLst/>
          </a:prstGeom>
          <a:noFill/>
          <a:ln>
            <a:noFill/>
          </a:ln>
        </p:spPr>
      </p:pic>
      <p:pic>
        <p:nvPicPr>
          <p:cNvPr id="3" name="Picture 1">
            <a:extLst>
              <a:ext uri="{FF2B5EF4-FFF2-40B4-BE49-F238E27FC236}">
                <a16:creationId xmlns:a16="http://schemas.microsoft.com/office/drawing/2014/main" xmlns="" id="{6D938C86-153C-46C7-B2A5-D9A4617F2C73}"/>
              </a:ext>
            </a:extLst>
          </p:cNvPr>
          <p:cNvPicPr>
            <a:picLocks noChangeAspect="1"/>
          </p:cNvPicPr>
          <p:nvPr/>
        </p:nvPicPr>
        <p:blipFill>
          <a:blip r:embed="rId4">
            <a:lum/>
            <a:alphaModFix/>
          </a:blip>
          <a:srcRect/>
          <a:stretch>
            <a:fillRect/>
          </a:stretch>
        </p:blipFill>
        <p:spPr>
          <a:xfrm>
            <a:off x="533520" y="228600"/>
            <a:ext cx="7984440" cy="1523520"/>
          </a:xfrm>
          <a:prstGeom prst="rect">
            <a:avLst/>
          </a:prstGeom>
          <a:noFill/>
          <a:ln>
            <a:noFill/>
          </a:ln>
        </p:spPr>
      </p:pic>
      <p:sp>
        <p:nvSpPr>
          <p:cNvPr id="4" name="Content Placeholder 2">
            <a:extLst>
              <a:ext uri="{FF2B5EF4-FFF2-40B4-BE49-F238E27FC236}">
                <a16:creationId xmlns:a16="http://schemas.microsoft.com/office/drawing/2014/main" xmlns="" id="{D296886B-CB84-4CE6-95A7-D9D55A47ADDE}"/>
              </a:ext>
            </a:extLst>
          </p:cNvPr>
          <p:cNvSpPr txBox="1">
            <a:spLocks noGrp="1"/>
          </p:cNvSpPr>
          <p:nvPr>
            <p:ph type="body" idx="4294967295"/>
          </p:nvPr>
        </p:nvSpPr>
        <p:spPr>
          <a:xfrm>
            <a:off x="457200" y="1600200"/>
            <a:ext cx="8229240" cy="4525560"/>
          </a:xfrm>
        </p:spPr>
        <p:txBody>
          <a:bodyPr/>
          <a:lstStyle/>
          <a:p>
            <a:pPr lvl="0">
              <a:spcBef>
                <a:spcPts val="638"/>
              </a:spcBef>
              <a:buFont typeface="Arial" pitchFamily="32"/>
              <a:buChar char="•"/>
            </a:pPr>
            <a:r>
              <a:rPr lang="en-US"/>
              <a:t>Icebox cookies are made by forming cookies dough into a log, square, triangle, or other shape while the dough is still soft.</a:t>
            </a:r>
          </a:p>
          <a:p>
            <a:pPr lvl="0">
              <a:spcBef>
                <a:spcPts val="638"/>
              </a:spcBef>
              <a:buFont typeface="Arial" pitchFamily="32"/>
              <a:buChar char="•"/>
            </a:pPr>
            <a:r>
              <a:rPr lang="en-US"/>
              <a:t>The shaped dough is wrapped in plastic wrap or parchment paper and refrigerated.</a:t>
            </a:r>
          </a:p>
          <a:p>
            <a:pPr lvl="0">
              <a:spcBef>
                <a:spcPts val="638"/>
              </a:spcBef>
              <a:buFont typeface="Arial" pitchFamily="32"/>
              <a:buChar char="•"/>
            </a:pPr>
            <a:r>
              <a:rPr lang="en-US"/>
              <a:t>When fully chilled, the dough is </a:t>
            </a:r>
            <a:br>
              <a:rPr lang="en-US"/>
            </a:br>
            <a:r>
              <a:rPr lang="en-US"/>
              <a:t>firm and can be sliced into </a:t>
            </a:r>
            <a:br>
              <a:rPr lang="en-US"/>
            </a:br>
            <a:r>
              <a:rPr lang="en-US"/>
              <a:t>individual cookies.</a:t>
            </a:r>
          </a:p>
          <a:p>
            <a:pPr lvl="0">
              <a:spcBef>
                <a:spcPts val="638"/>
              </a:spcBef>
              <a:buNone/>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4842D28D-02DB-4E83-9B2A-785521F42971}"/>
              </a:ext>
            </a:extLst>
          </p:cNvPr>
          <p:cNvPicPr>
            <a:picLocks noChangeAspect="1"/>
          </p:cNvPicPr>
          <p:nvPr/>
        </p:nvPicPr>
        <p:blipFill>
          <a:blip r:embed="rId3">
            <a:lum/>
            <a:alphaModFix/>
          </a:blip>
          <a:srcRect t="25824"/>
          <a:stretch>
            <a:fillRect/>
          </a:stretch>
        </p:blipFill>
        <p:spPr>
          <a:xfrm>
            <a:off x="4267080" y="4191120"/>
            <a:ext cx="4876560" cy="2666520"/>
          </a:xfrm>
          <a:prstGeom prst="rect">
            <a:avLst/>
          </a:prstGeom>
          <a:noFill/>
          <a:ln>
            <a:noFill/>
          </a:ln>
        </p:spPr>
      </p:pic>
      <p:pic>
        <p:nvPicPr>
          <p:cNvPr id="3" name="Picture 2">
            <a:extLst>
              <a:ext uri="{FF2B5EF4-FFF2-40B4-BE49-F238E27FC236}">
                <a16:creationId xmlns:a16="http://schemas.microsoft.com/office/drawing/2014/main" xmlns="" id="{83AD1F1A-A6CC-4DDD-AEDB-98953CC18463}"/>
              </a:ext>
            </a:extLst>
          </p:cNvPr>
          <p:cNvPicPr>
            <a:picLocks noChangeAspect="1"/>
          </p:cNvPicPr>
          <p:nvPr/>
        </p:nvPicPr>
        <p:blipFill>
          <a:blip r:embed="rId4">
            <a:lum/>
            <a:alphaModFix/>
          </a:blip>
          <a:srcRect/>
          <a:stretch>
            <a:fillRect/>
          </a:stretch>
        </p:blipFill>
        <p:spPr>
          <a:xfrm>
            <a:off x="0" y="4158720"/>
            <a:ext cx="4266720" cy="3213360"/>
          </a:xfrm>
          <a:prstGeom prst="rect">
            <a:avLst/>
          </a:prstGeom>
          <a:noFill/>
          <a:ln>
            <a:noFill/>
          </a:ln>
        </p:spPr>
      </p:pic>
      <p:sp>
        <p:nvSpPr>
          <p:cNvPr id="4" name="Content Placeholder 2">
            <a:extLst>
              <a:ext uri="{FF2B5EF4-FFF2-40B4-BE49-F238E27FC236}">
                <a16:creationId xmlns:a16="http://schemas.microsoft.com/office/drawing/2014/main" xmlns="" id="{A7C89A69-8794-45BD-A9E3-81D44DACF8EC}"/>
              </a:ext>
            </a:extLst>
          </p:cNvPr>
          <p:cNvSpPr txBox="1">
            <a:spLocks noGrp="1"/>
          </p:cNvSpPr>
          <p:nvPr>
            <p:ph type="body" idx="4294967295"/>
          </p:nvPr>
        </p:nvSpPr>
        <p:spPr>
          <a:xfrm>
            <a:off x="457200" y="1600200"/>
            <a:ext cx="8229240" cy="4525560"/>
          </a:xfrm>
        </p:spPr>
        <p:txBody>
          <a:bodyPr/>
          <a:lstStyle/>
          <a:p>
            <a:pPr lvl="0">
              <a:spcBef>
                <a:spcPts val="638"/>
              </a:spcBef>
              <a:buFont typeface="Arial" pitchFamily="32"/>
              <a:buChar char="•"/>
            </a:pPr>
            <a:r>
              <a:rPr lang="en-US"/>
              <a:t>Each slice of dough is laid out on a sheet pan and baked to create individual cookies.</a:t>
            </a:r>
          </a:p>
          <a:p>
            <a:pPr lvl="0">
              <a:spcBef>
                <a:spcPts val="638"/>
              </a:spcBef>
              <a:buFont typeface="Arial" pitchFamily="32"/>
              <a:buChar char="•"/>
            </a:pPr>
            <a:r>
              <a:rPr lang="en-US"/>
              <a:t>This technique makes it possible to create effect such as checkerboard or pinwheels by forming logs using different colors dough.</a:t>
            </a:r>
          </a:p>
        </p:txBody>
      </p:sp>
      <p:pic>
        <p:nvPicPr>
          <p:cNvPr id="5" name="Picture 1">
            <a:extLst>
              <a:ext uri="{FF2B5EF4-FFF2-40B4-BE49-F238E27FC236}">
                <a16:creationId xmlns:a16="http://schemas.microsoft.com/office/drawing/2014/main" xmlns="" id="{0FE39B5E-23A7-4994-BC74-A63390C15DD8}"/>
              </a:ext>
            </a:extLst>
          </p:cNvPr>
          <p:cNvPicPr>
            <a:picLocks noChangeAspect="1"/>
          </p:cNvPicPr>
          <p:nvPr/>
        </p:nvPicPr>
        <p:blipFill>
          <a:blip r:embed="rId5">
            <a:lum/>
            <a:alphaModFix/>
          </a:blip>
          <a:srcRect/>
          <a:stretch>
            <a:fillRect/>
          </a:stretch>
        </p:blipFill>
        <p:spPr>
          <a:xfrm>
            <a:off x="533520" y="228600"/>
            <a:ext cx="7984440" cy="15235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xmlns="" id="{A6304FA0-2A67-4AC8-AD40-F6B23D05BA68}"/>
              </a:ext>
            </a:extLst>
          </p:cNvPr>
          <p:cNvPicPr>
            <a:picLocks noChangeAspect="1"/>
          </p:cNvPicPr>
          <p:nvPr/>
        </p:nvPicPr>
        <p:blipFill>
          <a:blip r:embed="rId3">
            <a:lum/>
            <a:alphaModFix/>
          </a:blip>
          <a:srcRect/>
          <a:stretch>
            <a:fillRect/>
          </a:stretch>
        </p:blipFill>
        <p:spPr>
          <a:xfrm>
            <a:off x="6286679" y="4191120"/>
            <a:ext cx="2857320" cy="2857320"/>
          </a:xfrm>
          <a:prstGeom prst="rect">
            <a:avLst/>
          </a:prstGeom>
          <a:noFill/>
          <a:ln>
            <a:noFill/>
          </a:ln>
        </p:spPr>
      </p:pic>
      <p:sp>
        <p:nvSpPr>
          <p:cNvPr id="3" name="Content Placeholder 2">
            <a:extLst>
              <a:ext uri="{FF2B5EF4-FFF2-40B4-BE49-F238E27FC236}">
                <a16:creationId xmlns:a16="http://schemas.microsoft.com/office/drawing/2014/main" xmlns="" id="{0593076C-2171-4E4F-AA04-A217F3A619DA}"/>
              </a:ext>
            </a:extLst>
          </p:cNvPr>
          <p:cNvSpPr txBox="1">
            <a:spLocks noGrp="1"/>
          </p:cNvSpPr>
          <p:nvPr>
            <p:ph type="body" idx="4294967295"/>
          </p:nvPr>
        </p:nvSpPr>
        <p:spPr>
          <a:xfrm>
            <a:off x="457200" y="1600200"/>
            <a:ext cx="8229240" cy="4876560"/>
          </a:xfrm>
        </p:spPr>
        <p:txBody>
          <a:bodyPr/>
          <a:lstStyle/>
          <a:p>
            <a:pPr lvl="0">
              <a:spcBef>
                <a:spcPts val="638"/>
              </a:spcBef>
              <a:buFont typeface="Arial" pitchFamily="32"/>
              <a:buChar char="•"/>
            </a:pPr>
            <a:r>
              <a:rPr lang="en-US" sz="2800"/>
              <a:t>Bar cookies are made by portioning cookie dough into approximate one-pound batches and forming it into a log about the length of a sheet pan.</a:t>
            </a:r>
          </a:p>
          <a:p>
            <a:pPr lvl="0">
              <a:spcBef>
                <a:spcPts val="638"/>
              </a:spcBef>
              <a:buFont typeface="Arial" pitchFamily="32"/>
              <a:buChar char="•"/>
            </a:pPr>
            <a:r>
              <a:rPr lang="en-US" sz="2800"/>
              <a:t>The log is flattened and baked.  Once the log has cooked and while it is still warm, it is sliced into one-inch segments to form cookies.  </a:t>
            </a:r>
            <a:br>
              <a:rPr lang="en-US" sz="2800"/>
            </a:br>
            <a:r>
              <a:rPr lang="en-US" sz="2800"/>
              <a:t>These cookies are baked a second </a:t>
            </a:r>
            <a:br>
              <a:rPr lang="en-US" sz="2800"/>
            </a:br>
            <a:r>
              <a:rPr lang="en-US" sz="2800"/>
              <a:t>time to create a hard texture.</a:t>
            </a:r>
          </a:p>
          <a:p>
            <a:pPr lvl="0">
              <a:spcBef>
                <a:spcPts val="638"/>
              </a:spcBef>
              <a:buFont typeface="Arial" pitchFamily="32"/>
              <a:buChar char="•"/>
            </a:pPr>
            <a:r>
              <a:rPr lang="en-US" sz="2800"/>
              <a:t>Biscotti are an example of popular </a:t>
            </a:r>
            <a:br>
              <a:rPr lang="en-US" sz="2800"/>
            </a:br>
            <a:r>
              <a:rPr lang="en-US" sz="2800"/>
              <a:t>bar cookies.</a:t>
            </a:r>
          </a:p>
        </p:txBody>
      </p:sp>
      <p:pic>
        <p:nvPicPr>
          <p:cNvPr id="4" name="Picture 3">
            <a:extLst>
              <a:ext uri="{FF2B5EF4-FFF2-40B4-BE49-F238E27FC236}">
                <a16:creationId xmlns:a16="http://schemas.microsoft.com/office/drawing/2014/main" xmlns="" id="{B093460C-68F4-4B8D-9009-F7302238AF7D}"/>
              </a:ext>
            </a:extLst>
          </p:cNvPr>
          <p:cNvPicPr>
            <a:picLocks noChangeAspect="1"/>
          </p:cNvPicPr>
          <p:nvPr/>
        </p:nvPicPr>
        <p:blipFill>
          <a:blip r:embed="rId4">
            <a:lum/>
            <a:alphaModFix/>
          </a:blip>
          <a:srcRect/>
          <a:stretch>
            <a:fillRect/>
          </a:stretch>
        </p:blipFill>
        <p:spPr>
          <a:xfrm>
            <a:off x="533520" y="304920"/>
            <a:ext cx="8007479" cy="12189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FF678E74-A813-4C87-ACC9-86C9FE9CE42E}"/>
              </a:ext>
            </a:extLst>
          </p:cNvPr>
          <p:cNvPicPr>
            <a:picLocks noChangeAspect="1"/>
          </p:cNvPicPr>
          <p:nvPr/>
        </p:nvPicPr>
        <p:blipFill>
          <a:blip r:embed="rId3">
            <a:lum/>
            <a:alphaModFix/>
          </a:blip>
          <a:srcRect/>
          <a:stretch>
            <a:fillRect/>
          </a:stretch>
        </p:blipFill>
        <p:spPr>
          <a:xfrm>
            <a:off x="4572000" y="3429000"/>
            <a:ext cx="4571640" cy="3428639"/>
          </a:xfrm>
          <a:prstGeom prst="rect">
            <a:avLst/>
          </a:prstGeom>
          <a:noFill/>
          <a:ln>
            <a:noFill/>
          </a:ln>
        </p:spPr>
      </p:pic>
      <p:sp>
        <p:nvSpPr>
          <p:cNvPr id="3" name="Content Placeholder 2">
            <a:extLst>
              <a:ext uri="{FF2B5EF4-FFF2-40B4-BE49-F238E27FC236}">
                <a16:creationId xmlns:a16="http://schemas.microsoft.com/office/drawing/2014/main" xmlns="" id="{F57392EB-795D-4A06-BFC2-C750E311A3B8}"/>
              </a:ext>
            </a:extLst>
          </p:cNvPr>
          <p:cNvSpPr txBox="1">
            <a:spLocks noGrp="1"/>
          </p:cNvSpPr>
          <p:nvPr>
            <p:ph type="body" idx="4294967295"/>
          </p:nvPr>
        </p:nvSpPr>
        <p:spPr>
          <a:xfrm>
            <a:off x="457200" y="1600200"/>
            <a:ext cx="8229240" cy="4525560"/>
          </a:xfrm>
        </p:spPr>
        <p:txBody>
          <a:bodyPr/>
          <a:lstStyle/>
          <a:p>
            <a:pPr lvl="0">
              <a:spcBef>
                <a:spcPts val="638"/>
              </a:spcBef>
              <a:buFont typeface="Arial" pitchFamily="32"/>
              <a:buChar char="•"/>
            </a:pPr>
            <a:r>
              <a:rPr lang="en-US"/>
              <a:t>The flavor of cookies is primarily determined by the quality of the ingredients that make up the dough.</a:t>
            </a:r>
          </a:p>
          <a:p>
            <a:pPr lvl="0">
              <a:spcBef>
                <a:spcPts val="638"/>
              </a:spcBef>
              <a:buFont typeface="Arial" pitchFamily="32"/>
              <a:buChar char="•"/>
            </a:pPr>
            <a:r>
              <a:rPr lang="en-US"/>
              <a:t>Proper proportion of ingredients is also essential.  Therefore, </a:t>
            </a:r>
            <a:br>
              <a:rPr lang="en-US"/>
            </a:br>
            <a:r>
              <a:rPr lang="en-US"/>
              <a:t>follow recipes </a:t>
            </a:r>
            <a:br>
              <a:rPr lang="en-US"/>
            </a:br>
            <a:r>
              <a:rPr lang="en-US"/>
              <a:t>carefully and measure </a:t>
            </a:r>
            <a:br>
              <a:rPr lang="en-US"/>
            </a:br>
            <a:r>
              <a:rPr lang="en-US"/>
              <a:t>ingredients exactly.</a:t>
            </a:r>
          </a:p>
        </p:txBody>
      </p:sp>
      <p:pic>
        <p:nvPicPr>
          <p:cNvPr id="4" name="Picture 1">
            <a:extLst>
              <a:ext uri="{FF2B5EF4-FFF2-40B4-BE49-F238E27FC236}">
                <a16:creationId xmlns:a16="http://schemas.microsoft.com/office/drawing/2014/main" xmlns="" id="{4CA33F68-95F9-4BAB-AEB6-7518489F3E57}"/>
              </a:ext>
            </a:extLst>
          </p:cNvPr>
          <p:cNvPicPr>
            <a:picLocks noChangeAspect="1"/>
          </p:cNvPicPr>
          <p:nvPr/>
        </p:nvPicPr>
        <p:blipFill>
          <a:blip r:embed="rId4">
            <a:lum/>
            <a:alphaModFix/>
          </a:blip>
          <a:srcRect/>
          <a:stretch>
            <a:fillRect/>
          </a:stretch>
        </p:blipFill>
        <p:spPr>
          <a:xfrm>
            <a:off x="2438280" y="76320"/>
            <a:ext cx="4054320" cy="15998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E5C6E2C2-4134-45CF-9EFF-39BE2DD375D1}"/>
              </a:ext>
            </a:extLst>
          </p:cNvPr>
          <p:cNvPicPr>
            <a:picLocks noChangeAspect="1"/>
          </p:cNvPicPr>
          <p:nvPr/>
        </p:nvPicPr>
        <p:blipFill>
          <a:blip r:embed="rId3">
            <a:lum/>
            <a:alphaModFix/>
          </a:blip>
          <a:srcRect/>
          <a:stretch>
            <a:fillRect/>
          </a:stretch>
        </p:blipFill>
        <p:spPr>
          <a:xfrm>
            <a:off x="4791240" y="1371599"/>
            <a:ext cx="4885920" cy="3742920"/>
          </a:xfrm>
          <a:prstGeom prst="rect">
            <a:avLst/>
          </a:prstGeom>
          <a:noFill/>
          <a:ln>
            <a:noFill/>
          </a:ln>
        </p:spPr>
      </p:pic>
      <p:sp>
        <p:nvSpPr>
          <p:cNvPr id="3" name="Content Placeholder 2">
            <a:extLst>
              <a:ext uri="{FF2B5EF4-FFF2-40B4-BE49-F238E27FC236}">
                <a16:creationId xmlns:a16="http://schemas.microsoft.com/office/drawing/2014/main" xmlns="" id="{FF4EEDA2-1E52-457F-A91D-0D8D0611FE7D}"/>
              </a:ext>
            </a:extLst>
          </p:cNvPr>
          <p:cNvSpPr txBox="1">
            <a:spLocks noGrp="1"/>
          </p:cNvSpPr>
          <p:nvPr>
            <p:ph type="body" idx="4294967295"/>
          </p:nvPr>
        </p:nvSpPr>
        <p:spPr>
          <a:xfrm>
            <a:off x="457200" y="1600200"/>
            <a:ext cx="8229240" cy="4876560"/>
          </a:xfrm>
        </p:spPr>
        <p:txBody>
          <a:bodyPr/>
          <a:lstStyle/>
          <a:p>
            <a:pPr lvl="0">
              <a:spcBef>
                <a:spcPts val="638"/>
              </a:spcBef>
              <a:buFont typeface="Arial" pitchFamily="32"/>
              <a:buChar char="•"/>
            </a:pPr>
            <a:r>
              <a:rPr lang="en-US"/>
              <a:t>Choosing high-gluten flour can make cookies tough.</a:t>
            </a:r>
          </a:p>
          <a:p>
            <a:pPr lvl="0">
              <a:spcBef>
                <a:spcPts val="638"/>
              </a:spcBef>
              <a:buFont typeface="Arial" pitchFamily="32"/>
              <a:buChar char="•"/>
            </a:pPr>
            <a:r>
              <a:rPr lang="en-US"/>
              <a:t>Crisper cookies have a </a:t>
            </a:r>
            <a:br>
              <a:rPr lang="en-US"/>
            </a:br>
            <a:r>
              <a:rPr lang="en-US"/>
              <a:t>larger proportion of sugar.</a:t>
            </a:r>
          </a:p>
          <a:p>
            <a:pPr lvl="0">
              <a:spcBef>
                <a:spcPts val="638"/>
              </a:spcBef>
              <a:buFont typeface="Arial" pitchFamily="32"/>
              <a:buChar char="•"/>
            </a:pPr>
            <a:r>
              <a:rPr lang="en-US"/>
              <a:t>Softer cookies contain more fat and </a:t>
            </a:r>
            <a:br>
              <a:rPr lang="en-US"/>
            </a:br>
            <a:r>
              <a:rPr lang="en-US"/>
              <a:t>moisture.</a:t>
            </a:r>
          </a:p>
          <a:p>
            <a:pPr lvl="0">
              <a:spcBef>
                <a:spcPts val="638"/>
              </a:spcBef>
              <a:buFont typeface="Arial" pitchFamily="32"/>
              <a:buChar char="•"/>
            </a:pPr>
            <a:r>
              <a:rPr lang="en-US"/>
              <a:t>Chewy cookies get their texture from a higher amount of sugar combined with moisture, as well as more eggs.</a:t>
            </a:r>
          </a:p>
        </p:txBody>
      </p:sp>
      <p:pic>
        <p:nvPicPr>
          <p:cNvPr id="4" name="Picture 1">
            <a:extLst>
              <a:ext uri="{FF2B5EF4-FFF2-40B4-BE49-F238E27FC236}">
                <a16:creationId xmlns:a16="http://schemas.microsoft.com/office/drawing/2014/main" xmlns="" id="{D1864DA2-1BBB-4702-89F0-3A3D033EA892}"/>
              </a:ext>
            </a:extLst>
          </p:cNvPr>
          <p:cNvPicPr>
            <a:picLocks noChangeAspect="1"/>
          </p:cNvPicPr>
          <p:nvPr/>
        </p:nvPicPr>
        <p:blipFill>
          <a:blip r:embed="rId4">
            <a:lum/>
            <a:alphaModFix/>
          </a:blip>
          <a:srcRect/>
          <a:stretch>
            <a:fillRect/>
          </a:stretch>
        </p:blipFill>
        <p:spPr>
          <a:xfrm>
            <a:off x="762120" y="228600"/>
            <a:ext cx="7378199" cy="12189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6CBE4AAE-93D7-4084-951D-31CDB22AFA24}"/>
              </a:ext>
            </a:extLst>
          </p:cNvPr>
          <p:cNvPicPr>
            <a:picLocks noChangeAspect="1"/>
          </p:cNvPicPr>
          <p:nvPr/>
        </p:nvPicPr>
        <p:blipFill>
          <a:blip r:embed="rId3">
            <a:lum/>
            <a:alphaModFix/>
          </a:blip>
          <a:srcRect/>
          <a:stretch>
            <a:fillRect/>
          </a:stretch>
        </p:blipFill>
        <p:spPr>
          <a:xfrm>
            <a:off x="4048199" y="3114720"/>
            <a:ext cx="5095440" cy="3742920"/>
          </a:xfrm>
          <a:prstGeom prst="rect">
            <a:avLst/>
          </a:prstGeom>
          <a:noFill/>
          <a:ln>
            <a:noFill/>
          </a:ln>
        </p:spPr>
      </p:pic>
      <p:sp>
        <p:nvSpPr>
          <p:cNvPr id="3" name="Content Placeholder 2">
            <a:extLst>
              <a:ext uri="{FF2B5EF4-FFF2-40B4-BE49-F238E27FC236}">
                <a16:creationId xmlns:a16="http://schemas.microsoft.com/office/drawing/2014/main" xmlns="" id="{DFF1FB56-050B-4E57-82F6-9AB15CB3052B}"/>
              </a:ext>
            </a:extLst>
          </p:cNvPr>
          <p:cNvSpPr txBox="1">
            <a:spLocks noGrp="1"/>
          </p:cNvSpPr>
          <p:nvPr>
            <p:ph type="body" idx="4294967295"/>
          </p:nvPr>
        </p:nvSpPr>
        <p:spPr>
          <a:xfrm>
            <a:off x="457200" y="1600200"/>
            <a:ext cx="8229240" cy="4800240"/>
          </a:xfrm>
        </p:spPr>
        <p:txBody>
          <a:bodyPr/>
          <a:lstStyle/>
          <a:p>
            <a:pPr lvl="0">
              <a:spcBef>
                <a:spcPts val="638"/>
              </a:spcBef>
              <a:buFont typeface="Arial" pitchFamily="32"/>
              <a:buChar char="•"/>
            </a:pPr>
            <a:r>
              <a:rPr lang="en-US"/>
              <a:t>Mixing and baking procedures also affect a cookie’s texture.  </a:t>
            </a:r>
          </a:p>
          <a:p>
            <a:pPr lvl="0">
              <a:spcBef>
                <a:spcPts val="638"/>
              </a:spcBef>
              <a:buFont typeface="Arial" pitchFamily="32"/>
              <a:buChar char="•"/>
            </a:pPr>
            <a:r>
              <a:rPr lang="en-US"/>
              <a:t>Over-mixing the dough will develop too much gluten creating a tough finished product.</a:t>
            </a:r>
          </a:p>
          <a:p>
            <a:pPr lvl="0">
              <a:spcBef>
                <a:spcPts val="638"/>
              </a:spcBef>
              <a:buFont typeface="Arial" pitchFamily="32"/>
              <a:buChar char="•"/>
            </a:pPr>
            <a:r>
              <a:rPr lang="en-US"/>
              <a:t>Baking too long or at </a:t>
            </a:r>
            <a:br>
              <a:rPr lang="en-US"/>
            </a:br>
            <a:r>
              <a:rPr lang="en-US"/>
              <a:t>a temperature that </a:t>
            </a:r>
            <a:br>
              <a:rPr lang="en-US"/>
            </a:br>
            <a:r>
              <a:rPr lang="en-US"/>
              <a:t>is too high usually </a:t>
            </a:r>
            <a:br>
              <a:rPr lang="en-US"/>
            </a:br>
            <a:r>
              <a:rPr lang="en-US"/>
              <a:t>results in a dry, </a:t>
            </a:r>
            <a:br>
              <a:rPr lang="en-US"/>
            </a:br>
            <a:r>
              <a:rPr lang="en-US"/>
              <a:t>hard cookie.</a:t>
            </a:r>
          </a:p>
        </p:txBody>
      </p:sp>
      <p:pic>
        <p:nvPicPr>
          <p:cNvPr id="4" name="Picture 1">
            <a:extLst>
              <a:ext uri="{FF2B5EF4-FFF2-40B4-BE49-F238E27FC236}">
                <a16:creationId xmlns:a16="http://schemas.microsoft.com/office/drawing/2014/main" xmlns="" id="{EB51BB18-9FF9-4FA9-88F6-03AC998F244A}"/>
              </a:ext>
            </a:extLst>
          </p:cNvPr>
          <p:cNvPicPr>
            <a:picLocks noChangeAspect="1"/>
          </p:cNvPicPr>
          <p:nvPr/>
        </p:nvPicPr>
        <p:blipFill>
          <a:blip r:embed="rId4">
            <a:lum/>
            <a:alphaModFix/>
          </a:blip>
          <a:srcRect/>
          <a:stretch>
            <a:fillRect/>
          </a:stretch>
        </p:blipFill>
        <p:spPr>
          <a:xfrm>
            <a:off x="762120" y="228600"/>
            <a:ext cx="7378199" cy="12189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9644C64C-1927-4D67-B4C8-C6121BC63F4E}"/>
              </a:ext>
            </a:extLst>
          </p:cNvPr>
          <p:cNvPicPr>
            <a:picLocks noChangeAspect="1"/>
          </p:cNvPicPr>
          <p:nvPr/>
        </p:nvPicPr>
        <p:blipFill>
          <a:blip r:embed="rId3">
            <a:lum/>
            <a:alphaModFix/>
          </a:blip>
          <a:srcRect/>
          <a:stretch>
            <a:fillRect/>
          </a:stretch>
        </p:blipFill>
        <p:spPr>
          <a:xfrm>
            <a:off x="5638680" y="3352680"/>
            <a:ext cx="3504959" cy="3504959"/>
          </a:xfrm>
          <a:prstGeom prst="rect">
            <a:avLst/>
          </a:prstGeom>
          <a:noFill/>
          <a:ln>
            <a:noFill/>
          </a:ln>
        </p:spPr>
      </p:pic>
      <p:pic>
        <p:nvPicPr>
          <p:cNvPr id="3" name="Picture 1">
            <a:extLst>
              <a:ext uri="{FF2B5EF4-FFF2-40B4-BE49-F238E27FC236}">
                <a16:creationId xmlns:a16="http://schemas.microsoft.com/office/drawing/2014/main" xmlns="" id="{9E43201D-2970-41E0-AC95-4EEB8475EEB8}"/>
              </a:ext>
            </a:extLst>
          </p:cNvPr>
          <p:cNvPicPr>
            <a:picLocks noChangeAspect="1"/>
          </p:cNvPicPr>
          <p:nvPr/>
        </p:nvPicPr>
        <p:blipFill>
          <a:blip r:embed="rId4">
            <a:lum/>
            <a:alphaModFix/>
          </a:blip>
          <a:srcRect/>
          <a:stretch>
            <a:fillRect/>
          </a:stretch>
        </p:blipFill>
        <p:spPr>
          <a:xfrm>
            <a:off x="945720" y="152280"/>
            <a:ext cx="7054920" cy="1752119"/>
          </a:xfrm>
          <a:prstGeom prst="rect">
            <a:avLst/>
          </a:prstGeom>
          <a:noFill/>
          <a:ln>
            <a:noFill/>
          </a:ln>
        </p:spPr>
      </p:pic>
      <p:sp>
        <p:nvSpPr>
          <p:cNvPr id="4" name="Content Placeholder 2">
            <a:extLst>
              <a:ext uri="{FF2B5EF4-FFF2-40B4-BE49-F238E27FC236}">
                <a16:creationId xmlns:a16="http://schemas.microsoft.com/office/drawing/2014/main" xmlns="" id="{A5A5C88D-3ECA-4653-8636-5EE0360388DC}"/>
              </a:ext>
            </a:extLst>
          </p:cNvPr>
          <p:cNvSpPr txBox="1">
            <a:spLocks noGrp="1"/>
          </p:cNvSpPr>
          <p:nvPr>
            <p:ph type="body" idx="4294967295"/>
          </p:nvPr>
        </p:nvSpPr>
        <p:spPr>
          <a:xfrm>
            <a:off x="457200" y="1600200"/>
            <a:ext cx="8229240" cy="4876560"/>
          </a:xfrm>
        </p:spPr>
        <p:txBody>
          <a:bodyPr/>
          <a:lstStyle/>
          <a:p>
            <a:pPr lvl="0">
              <a:spcBef>
                <a:spcPts val="638"/>
              </a:spcBef>
              <a:buFont typeface="Arial" pitchFamily="32"/>
              <a:buChar char="•"/>
            </a:pPr>
            <a:r>
              <a:rPr lang="en-US"/>
              <a:t>Shaping raw dough so the end product has a pleasing, attractive appearance is an important step for creating a quality cookie.</a:t>
            </a:r>
          </a:p>
          <a:p>
            <a:pPr lvl="0">
              <a:spcBef>
                <a:spcPts val="638"/>
              </a:spcBef>
              <a:buFont typeface="Arial" pitchFamily="32"/>
              <a:buChar char="•"/>
            </a:pPr>
            <a:r>
              <a:rPr lang="en-US"/>
              <a:t>Ensuring that the shape is uniform for all the cookies is key.</a:t>
            </a:r>
          </a:p>
          <a:p>
            <a:pPr lvl="0">
              <a:spcBef>
                <a:spcPts val="638"/>
              </a:spcBef>
              <a:buFont typeface="Arial" pitchFamily="32"/>
              <a:buChar char="•"/>
            </a:pPr>
            <a:r>
              <a:rPr lang="en-US"/>
              <a:t>The portioning of the dough</a:t>
            </a:r>
          </a:p>
          <a:p>
            <a:pPr lvl="0">
              <a:spcBef>
                <a:spcPts val="638"/>
              </a:spcBef>
              <a:buNone/>
            </a:pPr>
            <a:r>
              <a:rPr lang="en-US"/>
              <a:t>	must also be consistent so </a:t>
            </a:r>
            <a:br>
              <a:rPr lang="en-US"/>
            </a:br>
            <a:r>
              <a:rPr lang="en-US"/>
              <a:t>     the cookies are the same </a:t>
            </a:r>
            <a:br>
              <a:rPr lang="en-US"/>
            </a:br>
            <a:r>
              <a:rPr lang="en-US"/>
              <a:t>     size.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xmlns="" id="{59E18B8C-5573-4A67-AB61-F189A39BB346}"/>
              </a:ext>
            </a:extLst>
          </p:cNvPr>
          <p:cNvPicPr>
            <a:picLocks noChangeAspect="1"/>
          </p:cNvPicPr>
          <p:nvPr/>
        </p:nvPicPr>
        <p:blipFill>
          <a:blip r:embed="rId3">
            <a:lum/>
            <a:alphaModFix/>
          </a:blip>
          <a:srcRect/>
          <a:stretch>
            <a:fillRect/>
          </a:stretch>
        </p:blipFill>
        <p:spPr>
          <a:xfrm>
            <a:off x="5715000" y="2514600"/>
            <a:ext cx="3428639" cy="2291399"/>
          </a:xfrm>
          <a:prstGeom prst="rect">
            <a:avLst/>
          </a:prstGeom>
          <a:noFill/>
          <a:ln>
            <a:noFill/>
          </a:ln>
        </p:spPr>
      </p:pic>
      <p:pic>
        <p:nvPicPr>
          <p:cNvPr id="3" name="Picture 1">
            <a:extLst>
              <a:ext uri="{FF2B5EF4-FFF2-40B4-BE49-F238E27FC236}">
                <a16:creationId xmlns:a16="http://schemas.microsoft.com/office/drawing/2014/main" xmlns="" id="{4F14227B-763B-4A84-9495-CAE9A5017C55}"/>
              </a:ext>
            </a:extLst>
          </p:cNvPr>
          <p:cNvPicPr>
            <a:picLocks noChangeAspect="1"/>
          </p:cNvPicPr>
          <p:nvPr/>
        </p:nvPicPr>
        <p:blipFill>
          <a:blip r:embed="rId4">
            <a:lum/>
            <a:alphaModFix/>
          </a:blip>
          <a:srcRect/>
          <a:stretch>
            <a:fillRect/>
          </a:stretch>
        </p:blipFill>
        <p:spPr>
          <a:xfrm>
            <a:off x="945720" y="152280"/>
            <a:ext cx="7054920" cy="1752119"/>
          </a:xfrm>
          <a:prstGeom prst="rect">
            <a:avLst/>
          </a:prstGeom>
          <a:noFill/>
          <a:ln>
            <a:noFill/>
          </a:ln>
        </p:spPr>
      </p:pic>
      <p:sp>
        <p:nvSpPr>
          <p:cNvPr id="4" name="Content Placeholder 2">
            <a:extLst>
              <a:ext uri="{FF2B5EF4-FFF2-40B4-BE49-F238E27FC236}">
                <a16:creationId xmlns:a16="http://schemas.microsoft.com/office/drawing/2014/main" xmlns="" id="{053B47BA-BFFB-4AEC-B41B-2AB3EC915018}"/>
              </a:ext>
            </a:extLst>
          </p:cNvPr>
          <p:cNvSpPr txBox="1">
            <a:spLocks noGrp="1"/>
          </p:cNvSpPr>
          <p:nvPr>
            <p:ph type="body" idx="4294967295"/>
          </p:nvPr>
        </p:nvSpPr>
        <p:spPr>
          <a:xfrm>
            <a:off x="457200" y="1600200"/>
            <a:ext cx="8229240" cy="4876560"/>
          </a:xfrm>
        </p:spPr>
        <p:txBody>
          <a:bodyPr/>
          <a:lstStyle/>
          <a:p>
            <a:pPr lvl="0">
              <a:spcBef>
                <a:spcPts val="638"/>
              </a:spcBef>
              <a:buFont typeface="Arial" pitchFamily="32"/>
              <a:buChar char="•"/>
            </a:pPr>
            <a:r>
              <a:rPr lang="en-US"/>
              <a:t>Baking at the proper temperature and for the proper length of time is essential for proper color.  This also ensures that </a:t>
            </a:r>
            <a:br>
              <a:rPr lang="en-US"/>
            </a:br>
            <a:r>
              <a:rPr lang="en-US"/>
              <a:t>the dough spreads properly</a:t>
            </a:r>
          </a:p>
          <a:p>
            <a:pPr lvl="0">
              <a:spcBef>
                <a:spcPts val="638"/>
              </a:spcBef>
              <a:buFont typeface="Arial" pitchFamily="32"/>
              <a:buChar char="•"/>
            </a:pPr>
            <a:r>
              <a:rPr lang="en-US"/>
              <a:t>Remove cookies from the </a:t>
            </a:r>
            <a:br>
              <a:rPr lang="en-US"/>
            </a:br>
            <a:r>
              <a:rPr lang="en-US"/>
              <a:t>oven when the bottoms and </a:t>
            </a:r>
            <a:br>
              <a:rPr lang="en-US"/>
            </a:br>
            <a:r>
              <a:rPr lang="en-US"/>
              <a:t>edges turn golden brown.  </a:t>
            </a:r>
            <a:br>
              <a:rPr lang="en-US"/>
            </a:br>
            <a:r>
              <a:rPr lang="en-US"/>
              <a:t>Allow them to firm up slightly before removing them from the pan to avoid tearing or breaking the cookies.</a:t>
            </a:r>
          </a:p>
        </p:txBody>
      </p:sp>
      <p:sp>
        <p:nvSpPr>
          <p:cNvPr id="5" name="AutoShape 2">
            <a:extLst>
              <a:ext uri="{FF2B5EF4-FFF2-40B4-BE49-F238E27FC236}">
                <a16:creationId xmlns:a16="http://schemas.microsoft.com/office/drawing/2014/main" xmlns="" id="{6833E701-1724-41DB-8196-4161C0221E77}"/>
              </a:ext>
            </a:extLst>
          </p:cNvPr>
          <p:cNvSpPr/>
          <p:nvPr/>
        </p:nvSpPr>
        <p:spPr>
          <a:xfrm>
            <a:off x="6336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 name="AutoShape 4">
            <a:extLst>
              <a:ext uri="{FF2B5EF4-FFF2-40B4-BE49-F238E27FC236}">
                <a16:creationId xmlns:a16="http://schemas.microsoft.com/office/drawing/2014/main" xmlns="" id="{0502FABF-815F-437C-A648-8EFC147873CA}"/>
              </a:ext>
            </a:extLst>
          </p:cNvPr>
          <p:cNvSpPr/>
          <p:nvPr/>
        </p:nvSpPr>
        <p:spPr>
          <a:xfrm>
            <a:off x="6336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D3834C4-7E67-4172-B566-7C991DC83D68}"/>
              </a:ext>
            </a:extLst>
          </p:cNvPr>
          <p:cNvGraphicFramePr>
            <a:graphicFrameLocks noGrp="1"/>
          </p:cNvGraphicFramePr>
          <p:nvPr/>
        </p:nvGraphicFramePr>
        <p:xfrm>
          <a:off x="380880" y="1447919"/>
          <a:ext cx="8457480" cy="4881240"/>
        </p:xfrm>
        <a:graphic>
          <a:graphicData uri="http://schemas.openxmlformats.org/drawingml/2006/table">
            <a:tbl>
              <a:tblPr/>
              <a:tblGrid>
                <a:gridCol w="2440080">
                  <a:extLst>
                    <a:ext uri="{9D8B030D-6E8A-4147-A177-3AD203B41FA5}">
                      <a16:colId xmlns:a16="http://schemas.microsoft.com/office/drawing/2014/main" xmlns="" val="2512153537"/>
                    </a:ext>
                  </a:extLst>
                </a:gridCol>
                <a:gridCol w="455399">
                  <a:extLst>
                    <a:ext uri="{9D8B030D-6E8A-4147-A177-3AD203B41FA5}">
                      <a16:colId xmlns:a16="http://schemas.microsoft.com/office/drawing/2014/main" xmlns="" val="3079836801"/>
                    </a:ext>
                  </a:extLst>
                </a:gridCol>
                <a:gridCol w="533160">
                  <a:extLst>
                    <a:ext uri="{9D8B030D-6E8A-4147-A177-3AD203B41FA5}">
                      <a16:colId xmlns:a16="http://schemas.microsoft.com/office/drawing/2014/main" xmlns="" val="4159309334"/>
                    </a:ext>
                  </a:extLst>
                </a:gridCol>
                <a:gridCol w="533160">
                  <a:extLst>
                    <a:ext uri="{9D8B030D-6E8A-4147-A177-3AD203B41FA5}">
                      <a16:colId xmlns:a16="http://schemas.microsoft.com/office/drawing/2014/main" xmlns="" val="1860986618"/>
                    </a:ext>
                  </a:extLst>
                </a:gridCol>
                <a:gridCol w="533160">
                  <a:extLst>
                    <a:ext uri="{9D8B030D-6E8A-4147-A177-3AD203B41FA5}">
                      <a16:colId xmlns:a16="http://schemas.microsoft.com/office/drawing/2014/main" xmlns="" val="2893038233"/>
                    </a:ext>
                  </a:extLst>
                </a:gridCol>
                <a:gridCol w="533160">
                  <a:extLst>
                    <a:ext uri="{9D8B030D-6E8A-4147-A177-3AD203B41FA5}">
                      <a16:colId xmlns:a16="http://schemas.microsoft.com/office/drawing/2014/main" xmlns="" val="3205462954"/>
                    </a:ext>
                  </a:extLst>
                </a:gridCol>
                <a:gridCol w="533160">
                  <a:extLst>
                    <a:ext uri="{9D8B030D-6E8A-4147-A177-3AD203B41FA5}">
                      <a16:colId xmlns:a16="http://schemas.microsoft.com/office/drawing/2014/main" xmlns="" val="1202191199"/>
                    </a:ext>
                  </a:extLst>
                </a:gridCol>
                <a:gridCol w="533160">
                  <a:extLst>
                    <a:ext uri="{9D8B030D-6E8A-4147-A177-3AD203B41FA5}">
                      <a16:colId xmlns:a16="http://schemas.microsoft.com/office/drawing/2014/main" xmlns="" val="3874255945"/>
                    </a:ext>
                  </a:extLst>
                </a:gridCol>
                <a:gridCol w="533160">
                  <a:extLst>
                    <a:ext uri="{9D8B030D-6E8A-4147-A177-3AD203B41FA5}">
                      <a16:colId xmlns:a16="http://schemas.microsoft.com/office/drawing/2014/main" xmlns="" val="3139225849"/>
                    </a:ext>
                  </a:extLst>
                </a:gridCol>
                <a:gridCol w="914400">
                  <a:extLst>
                    <a:ext uri="{9D8B030D-6E8A-4147-A177-3AD203B41FA5}">
                      <a16:colId xmlns:a16="http://schemas.microsoft.com/office/drawing/2014/main" xmlns="" val="1137839750"/>
                    </a:ext>
                  </a:extLst>
                </a:gridCol>
                <a:gridCol w="915840">
                  <a:extLst>
                    <a:ext uri="{9D8B030D-6E8A-4147-A177-3AD203B41FA5}">
                      <a16:colId xmlns:a16="http://schemas.microsoft.com/office/drawing/2014/main" xmlns="" val="2731611369"/>
                    </a:ext>
                  </a:extLst>
                </a:gridCol>
              </a:tblGrid>
              <a:tr h="1880280">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Undermixed</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Overmixed</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Too much sugar</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Lack of sugar</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Too much  fat</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Lack of fat</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Too much liquid</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Lack of liquid</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Baking temperature too high</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Baking temperature too low</a:t>
                      </a:r>
                    </a:p>
                  </a:txBody>
                  <a:tcPr/>
                </a:tc>
                <a:extLst>
                  <a:ext uri="{0D108BD9-81ED-4DB2-BD59-A6C34878D82A}">
                    <a16:rowId xmlns:a16="http://schemas.microsoft.com/office/drawing/2014/main" xmlns="" val="2964018318"/>
                  </a:ext>
                </a:extLst>
              </a:tr>
              <a:tr h="428760">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Spreads too much</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extLst>
                  <a:ext uri="{0D108BD9-81ED-4DB2-BD59-A6C34878D82A}">
                    <a16:rowId xmlns:a16="http://schemas.microsoft.com/office/drawing/2014/main" xmlns="" val="1332047869"/>
                  </a:ext>
                </a:extLst>
              </a:tr>
              <a:tr h="428760">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Spreads too little</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extLst>
                  <a:ext uri="{0D108BD9-81ED-4DB2-BD59-A6C34878D82A}">
                    <a16:rowId xmlns:a16="http://schemas.microsoft.com/office/drawing/2014/main" xmlns="" val="1377625711"/>
                  </a:ext>
                </a:extLst>
              </a:tr>
              <a:tr h="428760">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Too soft</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extLst>
                  <a:ext uri="{0D108BD9-81ED-4DB2-BD59-A6C34878D82A}">
                    <a16:rowId xmlns:a16="http://schemas.microsoft.com/office/drawing/2014/main" xmlns="" val="2729231066"/>
                  </a:ext>
                </a:extLst>
              </a:tr>
              <a:tr h="428760">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Tough/hard</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extLst>
                  <a:ext uri="{0D108BD9-81ED-4DB2-BD59-A6C34878D82A}">
                    <a16:rowId xmlns:a16="http://schemas.microsoft.com/office/drawing/2014/main" xmlns="" val="3662137416"/>
                  </a:ext>
                </a:extLst>
              </a:tr>
              <a:tr h="428760">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Crumbles</a:t>
                      </a: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extLst>
                  <a:ext uri="{0D108BD9-81ED-4DB2-BD59-A6C34878D82A}">
                    <a16:rowId xmlns:a16="http://schemas.microsoft.com/office/drawing/2014/main" xmlns="" val="3656143922"/>
                  </a:ext>
                </a:extLst>
              </a:tr>
              <a:tr h="428760">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Pale Color</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extLst>
                  <a:ext uri="{0D108BD9-81ED-4DB2-BD59-A6C34878D82A}">
                    <a16:rowId xmlns:a16="http://schemas.microsoft.com/office/drawing/2014/main" xmlns="" val="1040837459"/>
                  </a:ext>
                </a:extLst>
              </a:tr>
              <a:tr h="428760">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Dark Color</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tc>
                  <a:txBody>
                    <a:bodyPr/>
                    <a:lstStyle/>
                    <a:p>
                      <a:pPr marL="0" marR="0" lvl="0" indent="0" algn="l" rtl="0" hangingPunct="1">
                        <a:lnSpc>
                          <a:spcPct val="100000"/>
                        </a:lnSpc>
                        <a:spcBef>
                          <a:spcPts val="0"/>
                        </a:spcBef>
                        <a:spcAft>
                          <a:spcPts val="0"/>
                        </a:spcAft>
                        <a:buNone/>
                        <a:tabLst/>
                        <a:defRPr spc="0"/>
                      </a:pPr>
                      <a:r>
                        <a:rPr lang="en-US" sz="1800" b="0" i="0" u="none" strike="noStrike" kern="1200" spc="0">
                          <a:ln>
                            <a:noFill/>
                          </a:ln>
                          <a:solidFill>
                            <a:srgbClr val="000000"/>
                          </a:solidFill>
                          <a:latin typeface="Calibri" pitchFamily="18"/>
                          <a:ea typeface="SimSun" pitchFamily="2"/>
                          <a:cs typeface="Lucida Sans" pitchFamily="2"/>
                        </a:rPr>
                        <a:t>o</a:t>
                      </a:r>
                    </a:p>
                  </a:txBody>
                  <a:tcPr/>
                </a:tc>
                <a:tc>
                  <a:txBody>
                    <a:bodyPr/>
                    <a:lstStyle/>
                    <a:p>
                      <a:pPr marL="0" marR="0" indent="0" rtl="0" hangingPunct="0">
                        <a:lnSpc>
                          <a:spcPct val="100000"/>
                        </a:lnSpc>
                        <a:spcBef>
                          <a:spcPts val="0"/>
                        </a:spcBef>
                        <a:spcAft>
                          <a:spcPts val="0"/>
                        </a:spcAft>
                        <a:tabLst/>
                      </a:pPr>
                      <a:endParaRPr lang="en-US" sz="1800" b="0" i="0" u="none" strike="noStrike" kern="1200">
                        <a:ln>
                          <a:noFill/>
                        </a:ln>
                        <a:latin typeface="Arial" pitchFamily="18"/>
                        <a:ea typeface="SimSun" pitchFamily="2"/>
                      </a:endParaRPr>
                    </a:p>
                  </a:txBody>
                  <a:tcPr/>
                </a:tc>
                <a:extLst>
                  <a:ext uri="{0D108BD9-81ED-4DB2-BD59-A6C34878D82A}">
                    <a16:rowId xmlns:a16="http://schemas.microsoft.com/office/drawing/2014/main" xmlns="" val="2083853765"/>
                  </a:ext>
                </a:extLst>
              </a:tr>
            </a:tbl>
          </a:graphicData>
        </a:graphic>
      </p:graphicFrame>
      <p:pic>
        <p:nvPicPr>
          <p:cNvPr id="3" name="Picture 1">
            <a:extLst>
              <a:ext uri="{FF2B5EF4-FFF2-40B4-BE49-F238E27FC236}">
                <a16:creationId xmlns:a16="http://schemas.microsoft.com/office/drawing/2014/main" xmlns="" id="{816CF4E7-EE9C-45F9-8642-475F1B2EE55E}"/>
              </a:ext>
            </a:extLst>
          </p:cNvPr>
          <p:cNvPicPr>
            <a:picLocks noChangeAspect="1"/>
          </p:cNvPicPr>
          <p:nvPr/>
        </p:nvPicPr>
        <p:blipFill>
          <a:blip r:embed="rId3">
            <a:lum/>
            <a:alphaModFix/>
          </a:blip>
          <a:srcRect/>
          <a:stretch>
            <a:fillRect/>
          </a:stretch>
        </p:blipFill>
        <p:spPr>
          <a:xfrm>
            <a:off x="222120" y="228600"/>
            <a:ext cx="8692920" cy="10663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6F7BC5B6-8432-4F42-89C4-609FC238A9D9}"/>
              </a:ext>
            </a:extLst>
          </p:cNvPr>
          <p:cNvPicPr>
            <a:picLocks noChangeAspect="1"/>
          </p:cNvPicPr>
          <p:nvPr/>
        </p:nvPicPr>
        <p:blipFill>
          <a:blip r:embed="rId3">
            <a:lum/>
            <a:alphaModFix/>
          </a:blip>
          <a:srcRect/>
          <a:stretch>
            <a:fillRect/>
          </a:stretch>
        </p:blipFill>
        <p:spPr>
          <a:xfrm>
            <a:off x="0" y="1676519"/>
            <a:ext cx="9143640" cy="4571640"/>
          </a:xfrm>
          <a:prstGeom prst="rect">
            <a:avLst/>
          </a:prstGeom>
          <a:noFill/>
          <a:ln>
            <a:noFill/>
          </a:ln>
        </p:spPr>
      </p:pic>
      <p:pic>
        <p:nvPicPr>
          <p:cNvPr id="3" name="Picture 3">
            <a:extLst>
              <a:ext uri="{FF2B5EF4-FFF2-40B4-BE49-F238E27FC236}">
                <a16:creationId xmlns:a16="http://schemas.microsoft.com/office/drawing/2014/main" xmlns="" id="{B37505BC-C7FF-4B87-9E45-826E512A9DDA}"/>
              </a:ext>
            </a:extLst>
          </p:cNvPr>
          <p:cNvPicPr>
            <a:picLocks noChangeAspect="1"/>
          </p:cNvPicPr>
          <p:nvPr/>
        </p:nvPicPr>
        <p:blipFill>
          <a:blip r:embed="rId4">
            <a:lum/>
            <a:alphaModFix/>
          </a:blip>
          <a:srcRect/>
          <a:stretch>
            <a:fillRect/>
          </a:stretch>
        </p:blipFill>
        <p:spPr>
          <a:xfrm>
            <a:off x="122040" y="228600"/>
            <a:ext cx="8869320" cy="1294920"/>
          </a:xfrm>
          <a:prstGeom prst="rect">
            <a:avLst/>
          </a:prstGeom>
          <a:noFill/>
          <a:ln>
            <a:noFill/>
          </a:ln>
        </p:spPr>
      </p:pic>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749</Words>
  <Application>Microsoft Macintosh PowerPoint</Application>
  <PresentationFormat>On-screen Show (4:3)</PresentationFormat>
  <Paragraphs>168</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Arial Unicode MS</vt:lpstr>
      <vt:lpstr>Calibri</vt:lpstr>
      <vt:lpstr>Lucida Sans</vt:lpstr>
      <vt:lpstr>SimSun</vt:lpstr>
      <vt:lpstr>StarSymbol</vt:lpstr>
      <vt:lpstr>Tahoma</vt:lpstr>
      <vt:lpstr>Times New Roman</vt:lpstr>
      <vt:lpstr>Default</vt:lpstr>
      <vt:lpstr>Default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Cookie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5</cp:revision>
  <cp:lastPrinted>2015-08-28T16:52:36Z</cp:lastPrinted>
  <dcterms:modified xsi:type="dcterms:W3CDTF">2020-05-06T20:31:43Z</dcterms:modified>
</cp:coreProperties>
</file>